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310784-B9CD-4C3E-B095-9EBDBB414402}" v="25" dt="2025-02-03T12:28:41.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52" d="100"/>
          <a:sy n="52" d="100"/>
        </p:scale>
        <p:origin x="122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lie Iredje" userId="aaf9c645a6bb162d" providerId="LiveId" clId="{30310784-B9CD-4C3E-B095-9EBDBB414402}"/>
    <pc:docChg chg="undo custSel addSld modSld sldOrd">
      <pc:chgData name="Nathalie Iredje" userId="aaf9c645a6bb162d" providerId="LiveId" clId="{30310784-B9CD-4C3E-B095-9EBDBB414402}" dt="2025-02-12T20:47:48.702" v="666" actId="20577"/>
      <pc:docMkLst>
        <pc:docMk/>
      </pc:docMkLst>
      <pc:sldChg chg="modSp mod">
        <pc:chgData name="Nathalie Iredje" userId="aaf9c645a6bb162d" providerId="LiveId" clId="{30310784-B9CD-4C3E-B095-9EBDBB414402}" dt="2025-02-03T12:30:07.386" v="640" actId="1076"/>
        <pc:sldMkLst>
          <pc:docMk/>
          <pc:sldMk cId="776400567" sldId="257"/>
        </pc:sldMkLst>
        <pc:spChg chg="mod">
          <ac:chgData name="Nathalie Iredje" userId="aaf9c645a6bb162d" providerId="LiveId" clId="{30310784-B9CD-4C3E-B095-9EBDBB414402}" dt="2025-02-03T12:30:07.386" v="640" actId="1076"/>
          <ac:spMkLst>
            <pc:docMk/>
            <pc:sldMk cId="776400567" sldId="257"/>
            <ac:spMk id="2" creationId="{9B87FCAA-02E9-E59B-5883-555A90C5BE1D}"/>
          </ac:spMkLst>
        </pc:spChg>
        <pc:graphicFrameChg chg="mod">
          <ac:chgData name="Nathalie Iredje" userId="aaf9c645a6bb162d" providerId="LiveId" clId="{30310784-B9CD-4C3E-B095-9EBDBB414402}" dt="2025-02-03T12:29:54.561" v="638" actId="1076"/>
          <ac:graphicFrameMkLst>
            <pc:docMk/>
            <pc:sldMk cId="776400567" sldId="257"/>
            <ac:graphicFrameMk id="5" creationId="{5B311DBE-607F-CF3E-DFAF-AD5DEFF186D4}"/>
          </ac:graphicFrameMkLst>
        </pc:graphicFrameChg>
      </pc:sldChg>
      <pc:sldChg chg="modSp mod">
        <pc:chgData name="Nathalie Iredje" userId="aaf9c645a6bb162d" providerId="LiveId" clId="{30310784-B9CD-4C3E-B095-9EBDBB414402}" dt="2025-02-03T12:30:54.315" v="644" actId="122"/>
        <pc:sldMkLst>
          <pc:docMk/>
          <pc:sldMk cId="1100716590" sldId="259"/>
        </pc:sldMkLst>
        <pc:spChg chg="mod">
          <ac:chgData name="Nathalie Iredje" userId="aaf9c645a6bb162d" providerId="LiveId" clId="{30310784-B9CD-4C3E-B095-9EBDBB414402}" dt="2025-02-03T12:30:49.377" v="643" actId="122"/>
          <ac:spMkLst>
            <pc:docMk/>
            <pc:sldMk cId="1100716590" sldId="259"/>
            <ac:spMk id="3" creationId="{91B95862-C0F9-8037-7013-C75E735CEDD7}"/>
          </ac:spMkLst>
        </pc:spChg>
        <pc:spChg chg="mod">
          <ac:chgData name="Nathalie Iredje" userId="aaf9c645a6bb162d" providerId="LiveId" clId="{30310784-B9CD-4C3E-B095-9EBDBB414402}" dt="2025-01-31T16:57:53.677" v="74" actId="113"/>
          <ac:spMkLst>
            <pc:docMk/>
            <pc:sldMk cId="1100716590" sldId="259"/>
            <ac:spMk id="4" creationId="{CF3B955C-E40D-BF82-0434-F344C57AA270}"/>
          </ac:spMkLst>
        </pc:spChg>
        <pc:spChg chg="mod">
          <ac:chgData name="Nathalie Iredje" userId="aaf9c645a6bb162d" providerId="LiveId" clId="{30310784-B9CD-4C3E-B095-9EBDBB414402}" dt="2025-02-03T12:30:54.315" v="644" actId="122"/>
          <ac:spMkLst>
            <pc:docMk/>
            <pc:sldMk cId="1100716590" sldId="259"/>
            <ac:spMk id="5" creationId="{135B6C35-0E44-B10E-415C-7C35F6BADA00}"/>
          </ac:spMkLst>
        </pc:spChg>
        <pc:spChg chg="mod">
          <ac:chgData name="Nathalie Iredje" userId="aaf9c645a6bb162d" providerId="LiveId" clId="{30310784-B9CD-4C3E-B095-9EBDBB414402}" dt="2025-01-31T16:58:23.005" v="82" actId="113"/>
          <ac:spMkLst>
            <pc:docMk/>
            <pc:sldMk cId="1100716590" sldId="259"/>
            <ac:spMk id="6" creationId="{EDF35737-90D4-2BD9-FFEA-67B790A2BDC1}"/>
          </ac:spMkLst>
        </pc:spChg>
      </pc:sldChg>
      <pc:sldChg chg="addSp modSp new mod setBg addAnim setClrOvrMap">
        <pc:chgData name="Nathalie Iredje" userId="aaf9c645a6bb162d" providerId="LiveId" clId="{30310784-B9CD-4C3E-B095-9EBDBB414402}" dt="2025-02-03T10:49:07.280" v="91" actId="1076"/>
        <pc:sldMkLst>
          <pc:docMk/>
          <pc:sldMk cId="1105760655" sldId="260"/>
        </pc:sldMkLst>
        <pc:spChg chg="mod">
          <ac:chgData name="Nathalie Iredje" userId="aaf9c645a6bb162d" providerId="LiveId" clId="{30310784-B9CD-4C3E-B095-9EBDBB414402}" dt="2025-02-03T10:49:07.280" v="91" actId="1076"/>
          <ac:spMkLst>
            <pc:docMk/>
            <pc:sldMk cId="1105760655" sldId="260"/>
            <ac:spMk id="2" creationId="{9CE72053-8530-90DB-04D5-57F611B6D046}"/>
          </ac:spMkLst>
        </pc:spChg>
        <pc:spChg chg="add">
          <ac:chgData name="Nathalie Iredje" userId="aaf9c645a6bb162d" providerId="LiveId" clId="{30310784-B9CD-4C3E-B095-9EBDBB414402}" dt="2025-02-03T10:48:52.105" v="88" actId="26606"/>
          <ac:spMkLst>
            <pc:docMk/>
            <pc:sldMk cId="1105760655" sldId="260"/>
            <ac:spMk id="8" creationId="{71B2258F-86CA-4D4D-8270-BC05FCDEBFB3}"/>
          </ac:spMkLst>
        </pc:spChg>
        <pc:picChg chg="add mod">
          <ac:chgData name="Nathalie Iredje" userId="aaf9c645a6bb162d" providerId="LiveId" clId="{30310784-B9CD-4C3E-B095-9EBDBB414402}" dt="2025-02-03T10:49:01.630" v="90" actId="1076"/>
          <ac:picMkLst>
            <pc:docMk/>
            <pc:sldMk cId="1105760655" sldId="260"/>
            <ac:picMk id="4" creationId="{EC543AA9-0063-A7D8-5A71-28432593670C}"/>
          </ac:picMkLst>
        </pc:picChg>
      </pc:sldChg>
      <pc:sldChg chg="addSp delSp modSp new mod setBg">
        <pc:chgData name="Nathalie Iredje" userId="aaf9c645a6bb162d" providerId="LiveId" clId="{30310784-B9CD-4C3E-B095-9EBDBB414402}" dt="2025-02-03T12:24:38.495" v="607" actId="14100"/>
        <pc:sldMkLst>
          <pc:docMk/>
          <pc:sldMk cId="3350257874" sldId="261"/>
        </pc:sldMkLst>
        <pc:spChg chg="mod">
          <ac:chgData name="Nathalie Iredje" userId="aaf9c645a6bb162d" providerId="LiveId" clId="{30310784-B9CD-4C3E-B095-9EBDBB414402}" dt="2025-02-03T12:24:34.066" v="606" actId="1076"/>
          <ac:spMkLst>
            <pc:docMk/>
            <pc:sldMk cId="3350257874" sldId="261"/>
            <ac:spMk id="2" creationId="{48406FA5-6B85-DADF-1AFA-11E0A0E0A3C8}"/>
          </ac:spMkLst>
        </pc:spChg>
        <pc:spChg chg="mod">
          <ac:chgData name="Nathalie Iredje" userId="aaf9c645a6bb162d" providerId="LiveId" clId="{30310784-B9CD-4C3E-B095-9EBDBB414402}" dt="2025-02-03T12:24:38.495" v="607" actId="14100"/>
          <ac:spMkLst>
            <pc:docMk/>
            <pc:sldMk cId="3350257874" sldId="261"/>
            <ac:spMk id="4" creationId="{DD11500E-4223-CB79-5DA0-A1D1B9139AFF}"/>
          </ac:spMkLst>
        </pc:spChg>
        <pc:spChg chg="add">
          <ac:chgData name="Nathalie Iredje" userId="aaf9c645a6bb162d" providerId="LiveId" clId="{30310784-B9CD-4C3E-B095-9EBDBB414402}" dt="2025-02-03T12:23:24.432" v="593" actId="26606"/>
          <ac:spMkLst>
            <pc:docMk/>
            <pc:sldMk cId="3350257874" sldId="261"/>
            <ac:spMk id="17" creationId="{AE6CA01B-0DEB-4E9A-9768-B728DA42C1D4}"/>
          </ac:spMkLst>
        </pc:spChg>
        <pc:grpChg chg="add">
          <ac:chgData name="Nathalie Iredje" userId="aaf9c645a6bb162d" providerId="LiveId" clId="{30310784-B9CD-4C3E-B095-9EBDBB414402}" dt="2025-02-03T12:23:24.432" v="593" actId="26606"/>
          <ac:grpSpMkLst>
            <pc:docMk/>
            <pc:sldMk cId="3350257874" sldId="261"/>
            <ac:grpSpMk id="19" creationId="{A57D8C8E-634E-4E83-9657-225A4DFE47ED}"/>
          </ac:grpSpMkLst>
        </pc:grpChg>
        <pc:picChg chg="add mod">
          <ac:chgData name="Nathalie Iredje" userId="aaf9c645a6bb162d" providerId="LiveId" clId="{30310784-B9CD-4C3E-B095-9EBDBB414402}" dt="2025-02-03T12:24:14.825" v="603" actId="14100"/>
          <ac:picMkLst>
            <pc:docMk/>
            <pc:sldMk cId="3350257874" sldId="261"/>
            <ac:picMk id="6" creationId="{1D01A129-75BC-E737-2E6B-49F53EF1D0E7}"/>
          </ac:picMkLst>
        </pc:picChg>
        <pc:picChg chg="add mod">
          <ac:chgData name="Nathalie Iredje" userId="aaf9c645a6bb162d" providerId="LiveId" clId="{30310784-B9CD-4C3E-B095-9EBDBB414402}" dt="2025-02-03T12:24:01.074" v="600" actId="1076"/>
          <ac:picMkLst>
            <pc:docMk/>
            <pc:sldMk cId="3350257874" sldId="261"/>
            <ac:picMk id="8" creationId="{183388B9-79E7-A839-2C85-5EF765D83F86}"/>
          </ac:picMkLst>
        </pc:picChg>
        <pc:picChg chg="add mod">
          <ac:chgData name="Nathalie Iredje" userId="aaf9c645a6bb162d" providerId="LiveId" clId="{30310784-B9CD-4C3E-B095-9EBDBB414402}" dt="2025-02-03T12:23:56.537" v="599" actId="1076"/>
          <ac:picMkLst>
            <pc:docMk/>
            <pc:sldMk cId="3350257874" sldId="261"/>
            <ac:picMk id="12" creationId="{C745791E-CA4D-80DA-77C5-1547D3BD4961}"/>
          </ac:picMkLst>
        </pc:picChg>
      </pc:sldChg>
      <pc:sldChg chg="addSp modSp add mod setBg">
        <pc:chgData name="Nathalie Iredje" userId="aaf9c645a6bb162d" providerId="LiveId" clId="{30310784-B9CD-4C3E-B095-9EBDBB414402}" dt="2025-02-03T12:22:33.658" v="592" actId="14100"/>
        <pc:sldMkLst>
          <pc:docMk/>
          <pc:sldMk cId="3758366234" sldId="262"/>
        </pc:sldMkLst>
        <pc:spChg chg="mod">
          <ac:chgData name="Nathalie Iredje" userId="aaf9c645a6bb162d" providerId="LiveId" clId="{30310784-B9CD-4C3E-B095-9EBDBB414402}" dt="2025-02-03T12:22:24.596" v="591" actId="404"/>
          <ac:spMkLst>
            <pc:docMk/>
            <pc:sldMk cId="3758366234" sldId="262"/>
            <ac:spMk id="2" creationId="{6CF68C0D-BA59-5501-1646-B6856853BF93}"/>
          </ac:spMkLst>
        </pc:spChg>
        <pc:spChg chg="mod">
          <ac:chgData name="Nathalie Iredje" userId="aaf9c645a6bb162d" providerId="LiveId" clId="{30310784-B9CD-4C3E-B095-9EBDBB414402}" dt="2025-02-03T12:21:54.839" v="587" actId="403"/>
          <ac:spMkLst>
            <pc:docMk/>
            <pc:sldMk cId="3758366234" sldId="262"/>
            <ac:spMk id="4" creationId="{C7C2C9BA-0429-0D70-9C79-C62565DCEF99}"/>
          </ac:spMkLst>
        </pc:spChg>
        <pc:spChg chg="add">
          <ac:chgData name="Nathalie Iredje" userId="aaf9c645a6bb162d" providerId="LiveId" clId="{30310784-B9CD-4C3E-B095-9EBDBB414402}" dt="2025-02-03T12:20:36.842" v="571" actId="26606"/>
          <ac:spMkLst>
            <pc:docMk/>
            <pc:sldMk cId="3758366234" sldId="262"/>
            <ac:spMk id="11" creationId="{04695F26-39DB-450E-B464-9C76CD233B36}"/>
          </ac:spMkLst>
        </pc:spChg>
        <pc:spChg chg="add">
          <ac:chgData name="Nathalie Iredje" userId="aaf9c645a6bb162d" providerId="LiveId" clId="{30310784-B9CD-4C3E-B095-9EBDBB414402}" dt="2025-02-03T12:20:36.842" v="571" actId="26606"/>
          <ac:spMkLst>
            <pc:docMk/>
            <pc:sldMk cId="3758366234" sldId="262"/>
            <ac:spMk id="13" creationId="{2F42E55F-A297-474F-AF2D-6D3A15822BCA}"/>
          </ac:spMkLst>
        </pc:spChg>
        <pc:grpChg chg="add">
          <ac:chgData name="Nathalie Iredje" userId="aaf9c645a6bb162d" providerId="LiveId" clId="{30310784-B9CD-4C3E-B095-9EBDBB414402}" dt="2025-02-03T12:20:36.842" v="571" actId="26606"/>
          <ac:grpSpMkLst>
            <pc:docMk/>
            <pc:sldMk cId="3758366234" sldId="262"/>
            <ac:grpSpMk id="15" creationId="{972070F7-E065-4D60-8938-9FB8CDB8ACB0}"/>
          </ac:grpSpMkLst>
        </pc:grpChg>
        <pc:picChg chg="add mod">
          <ac:chgData name="Nathalie Iredje" userId="aaf9c645a6bb162d" providerId="LiveId" clId="{30310784-B9CD-4C3E-B095-9EBDBB414402}" dt="2025-02-03T12:21:47.754" v="585" actId="1076"/>
          <ac:picMkLst>
            <pc:docMk/>
            <pc:sldMk cId="3758366234" sldId="262"/>
            <ac:picMk id="5" creationId="{63D4B7DC-F66A-6987-67C3-53EA0E40371A}"/>
          </ac:picMkLst>
        </pc:picChg>
        <pc:picChg chg="mod ord">
          <ac:chgData name="Nathalie Iredje" userId="aaf9c645a6bb162d" providerId="LiveId" clId="{30310784-B9CD-4C3E-B095-9EBDBB414402}" dt="2025-02-03T12:22:33.658" v="592" actId="14100"/>
          <ac:picMkLst>
            <pc:docMk/>
            <pc:sldMk cId="3758366234" sldId="262"/>
            <ac:picMk id="6" creationId="{4B2E720A-05E3-FC81-674A-8F64A8699089}"/>
          </ac:picMkLst>
        </pc:picChg>
      </pc:sldChg>
      <pc:sldChg chg="addSp modSp add mod setBg">
        <pc:chgData name="Nathalie Iredje" userId="aaf9c645a6bb162d" providerId="LiveId" clId="{30310784-B9CD-4C3E-B095-9EBDBB414402}" dt="2025-02-03T12:20:23.578" v="570" actId="1076"/>
        <pc:sldMkLst>
          <pc:docMk/>
          <pc:sldMk cId="1219256555" sldId="263"/>
        </pc:sldMkLst>
        <pc:spChg chg="mod">
          <ac:chgData name="Nathalie Iredje" userId="aaf9c645a6bb162d" providerId="LiveId" clId="{30310784-B9CD-4C3E-B095-9EBDBB414402}" dt="2025-02-03T12:20:16.420" v="569" actId="1076"/>
          <ac:spMkLst>
            <pc:docMk/>
            <pc:sldMk cId="1219256555" sldId="263"/>
            <ac:spMk id="2" creationId="{5A75025E-8065-22F2-813F-F13373719EF7}"/>
          </ac:spMkLst>
        </pc:spChg>
        <pc:spChg chg="mod">
          <ac:chgData name="Nathalie Iredje" userId="aaf9c645a6bb162d" providerId="LiveId" clId="{30310784-B9CD-4C3E-B095-9EBDBB414402}" dt="2025-02-03T12:20:23.578" v="570" actId="1076"/>
          <ac:spMkLst>
            <pc:docMk/>
            <pc:sldMk cId="1219256555" sldId="263"/>
            <ac:spMk id="4" creationId="{8B7D8369-830B-ECF7-BDDF-3A7A2E21F38F}"/>
          </ac:spMkLst>
        </pc:spChg>
        <pc:spChg chg="add">
          <ac:chgData name="Nathalie Iredje" userId="aaf9c645a6bb162d" providerId="LiveId" clId="{30310784-B9CD-4C3E-B095-9EBDBB414402}" dt="2025-02-03T12:19:04.335" v="555" actId="26606"/>
          <ac:spMkLst>
            <pc:docMk/>
            <pc:sldMk cId="1219256555" sldId="263"/>
            <ac:spMk id="11" creationId="{04695F26-39DB-450E-B464-9C76CD233B36}"/>
          </ac:spMkLst>
        </pc:spChg>
        <pc:spChg chg="add">
          <ac:chgData name="Nathalie Iredje" userId="aaf9c645a6bb162d" providerId="LiveId" clId="{30310784-B9CD-4C3E-B095-9EBDBB414402}" dt="2025-02-03T12:19:04.335" v="555" actId="26606"/>
          <ac:spMkLst>
            <pc:docMk/>
            <pc:sldMk cId="1219256555" sldId="263"/>
            <ac:spMk id="13" creationId="{2F42E55F-A297-474F-AF2D-6D3A15822BCA}"/>
          </ac:spMkLst>
        </pc:spChg>
        <pc:grpChg chg="add">
          <ac:chgData name="Nathalie Iredje" userId="aaf9c645a6bb162d" providerId="LiveId" clId="{30310784-B9CD-4C3E-B095-9EBDBB414402}" dt="2025-02-03T12:19:04.335" v="555" actId="26606"/>
          <ac:grpSpMkLst>
            <pc:docMk/>
            <pc:sldMk cId="1219256555" sldId="263"/>
            <ac:grpSpMk id="15" creationId="{972070F7-E065-4D60-8938-9FB8CDB8ACB0}"/>
          </ac:grpSpMkLst>
        </pc:grpChg>
        <pc:picChg chg="add mod">
          <ac:chgData name="Nathalie Iredje" userId="aaf9c645a6bb162d" providerId="LiveId" clId="{30310784-B9CD-4C3E-B095-9EBDBB414402}" dt="2025-02-03T12:19:57.175" v="567" actId="14100"/>
          <ac:picMkLst>
            <pc:docMk/>
            <pc:sldMk cId="1219256555" sldId="263"/>
            <ac:picMk id="5" creationId="{30FDB5BC-13FA-5D5C-AF4E-A88FC58952BE}"/>
          </ac:picMkLst>
        </pc:picChg>
        <pc:picChg chg="mod ord">
          <ac:chgData name="Nathalie Iredje" userId="aaf9c645a6bb162d" providerId="LiveId" clId="{30310784-B9CD-4C3E-B095-9EBDBB414402}" dt="2025-02-03T12:19:25.618" v="557" actId="14100"/>
          <ac:picMkLst>
            <pc:docMk/>
            <pc:sldMk cId="1219256555" sldId="263"/>
            <ac:picMk id="6" creationId="{F0382A84-F3D4-7995-6C9C-AB25FB55549C}"/>
          </ac:picMkLst>
        </pc:picChg>
      </pc:sldChg>
      <pc:sldChg chg="addSp modSp add mod setBg">
        <pc:chgData name="Nathalie Iredje" userId="aaf9c645a6bb162d" providerId="LiveId" clId="{30310784-B9CD-4C3E-B095-9EBDBB414402}" dt="2025-02-03T12:18:49.109" v="554" actId="403"/>
        <pc:sldMkLst>
          <pc:docMk/>
          <pc:sldMk cId="715837327" sldId="264"/>
        </pc:sldMkLst>
        <pc:spChg chg="mod">
          <ac:chgData name="Nathalie Iredje" userId="aaf9c645a6bb162d" providerId="LiveId" clId="{30310784-B9CD-4C3E-B095-9EBDBB414402}" dt="2025-02-03T12:18:35.949" v="551" actId="26606"/>
          <ac:spMkLst>
            <pc:docMk/>
            <pc:sldMk cId="715837327" sldId="264"/>
            <ac:spMk id="2" creationId="{83AE9D46-A28C-ACDC-D717-D225A766996B}"/>
          </ac:spMkLst>
        </pc:spChg>
        <pc:spChg chg="mod">
          <ac:chgData name="Nathalie Iredje" userId="aaf9c645a6bb162d" providerId="LiveId" clId="{30310784-B9CD-4C3E-B095-9EBDBB414402}" dt="2025-02-03T12:18:49.109" v="554" actId="403"/>
          <ac:spMkLst>
            <pc:docMk/>
            <pc:sldMk cId="715837327" sldId="264"/>
            <ac:spMk id="4" creationId="{5D56281C-4C1D-C6D8-A79D-21C632563494}"/>
          </ac:spMkLst>
        </pc:spChg>
        <pc:spChg chg="add">
          <ac:chgData name="Nathalie Iredje" userId="aaf9c645a6bb162d" providerId="LiveId" clId="{30310784-B9CD-4C3E-B095-9EBDBB414402}" dt="2025-02-03T12:18:35.949" v="551" actId="26606"/>
          <ac:spMkLst>
            <pc:docMk/>
            <pc:sldMk cId="715837327" sldId="264"/>
            <ac:spMk id="11" creationId="{D1942232-83D0-49E2-AF9B-1F97E3C1EF8E}"/>
          </ac:spMkLst>
        </pc:spChg>
        <pc:spChg chg="add">
          <ac:chgData name="Nathalie Iredje" userId="aaf9c645a6bb162d" providerId="LiveId" clId="{30310784-B9CD-4C3E-B095-9EBDBB414402}" dt="2025-02-03T12:18:35.949" v="551" actId="26606"/>
          <ac:spMkLst>
            <pc:docMk/>
            <pc:sldMk cId="715837327" sldId="264"/>
            <ac:spMk id="13" creationId="{E9E70D72-6E23-4015-A4A6-85C120C19167}"/>
          </ac:spMkLst>
        </pc:spChg>
        <pc:grpChg chg="add">
          <ac:chgData name="Nathalie Iredje" userId="aaf9c645a6bb162d" providerId="LiveId" clId="{30310784-B9CD-4C3E-B095-9EBDBB414402}" dt="2025-02-03T12:18:35.949" v="551" actId="26606"/>
          <ac:grpSpMkLst>
            <pc:docMk/>
            <pc:sldMk cId="715837327" sldId="264"/>
            <ac:grpSpMk id="15" creationId="{C28A977F-B603-4D81-B0FC-C8DE048A7931}"/>
          </ac:grpSpMkLst>
        </pc:grpChg>
        <pc:grpChg chg="add">
          <ac:chgData name="Nathalie Iredje" userId="aaf9c645a6bb162d" providerId="LiveId" clId="{30310784-B9CD-4C3E-B095-9EBDBB414402}" dt="2025-02-03T12:18:35.949" v="551" actId="26606"/>
          <ac:grpSpMkLst>
            <pc:docMk/>
            <pc:sldMk cId="715837327" sldId="264"/>
            <ac:grpSpMk id="21" creationId="{C78D9229-E61D-4FEE-8321-2F8B64A8CADF}"/>
          </ac:grpSpMkLst>
        </pc:grpChg>
        <pc:picChg chg="mod">
          <ac:chgData name="Nathalie Iredje" userId="aaf9c645a6bb162d" providerId="LiveId" clId="{30310784-B9CD-4C3E-B095-9EBDBB414402}" dt="2025-02-03T12:18:44.830" v="553" actId="14100"/>
          <ac:picMkLst>
            <pc:docMk/>
            <pc:sldMk cId="715837327" sldId="264"/>
            <ac:picMk id="6" creationId="{D935C8BB-99D9-562B-AE15-6E96E610D227}"/>
          </ac:picMkLst>
        </pc:picChg>
      </pc:sldChg>
      <pc:sldChg chg="addSp modSp add mod ord setBg">
        <pc:chgData name="Nathalie Iredje" userId="aaf9c645a6bb162d" providerId="LiveId" clId="{30310784-B9CD-4C3E-B095-9EBDBB414402}" dt="2025-02-03T12:17:55.698" v="550" actId="122"/>
        <pc:sldMkLst>
          <pc:docMk/>
          <pc:sldMk cId="659044716" sldId="265"/>
        </pc:sldMkLst>
        <pc:spChg chg="mod">
          <ac:chgData name="Nathalie Iredje" userId="aaf9c645a6bb162d" providerId="LiveId" clId="{30310784-B9CD-4C3E-B095-9EBDBB414402}" dt="2025-02-03T12:17:55.698" v="550" actId="122"/>
          <ac:spMkLst>
            <pc:docMk/>
            <pc:sldMk cId="659044716" sldId="265"/>
            <ac:spMk id="2" creationId="{872A90C9-3016-4C27-FA86-0BDECAE0D41E}"/>
          </ac:spMkLst>
        </pc:spChg>
        <pc:spChg chg="mod">
          <ac:chgData name="Nathalie Iredje" userId="aaf9c645a6bb162d" providerId="LiveId" clId="{30310784-B9CD-4C3E-B095-9EBDBB414402}" dt="2025-02-03T12:17:52.012" v="549" actId="27636"/>
          <ac:spMkLst>
            <pc:docMk/>
            <pc:sldMk cId="659044716" sldId="265"/>
            <ac:spMk id="4" creationId="{53B10E83-00C1-E8DE-A530-41D70EB0120A}"/>
          </ac:spMkLst>
        </pc:spChg>
        <pc:spChg chg="add">
          <ac:chgData name="Nathalie Iredje" userId="aaf9c645a6bb162d" providerId="LiveId" clId="{30310784-B9CD-4C3E-B095-9EBDBB414402}" dt="2025-02-03T12:15:04.647" v="535" actId="26606"/>
          <ac:spMkLst>
            <pc:docMk/>
            <pc:sldMk cId="659044716" sldId="265"/>
            <ac:spMk id="11" creationId="{04695F26-39DB-450E-B464-9C76CD233B36}"/>
          </ac:spMkLst>
        </pc:spChg>
        <pc:spChg chg="add">
          <ac:chgData name="Nathalie Iredje" userId="aaf9c645a6bb162d" providerId="LiveId" clId="{30310784-B9CD-4C3E-B095-9EBDBB414402}" dt="2025-02-03T12:15:04.647" v="535" actId="26606"/>
          <ac:spMkLst>
            <pc:docMk/>
            <pc:sldMk cId="659044716" sldId="265"/>
            <ac:spMk id="13" creationId="{2F42E55F-A297-474F-AF2D-6D3A15822BCA}"/>
          </ac:spMkLst>
        </pc:spChg>
        <pc:grpChg chg="add">
          <ac:chgData name="Nathalie Iredje" userId="aaf9c645a6bb162d" providerId="LiveId" clId="{30310784-B9CD-4C3E-B095-9EBDBB414402}" dt="2025-02-03T12:15:04.647" v="535" actId="26606"/>
          <ac:grpSpMkLst>
            <pc:docMk/>
            <pc:sldMk cId="659044716" sldId="265"/>
            <ac:grpSpMk id="15" creationId="{972070F7-E065-4D60-8938-9FB8CDB8ACB0}"/>
          </ac:grpSpMkLst>
        </pc:grpChg>
        <pc:picChg chg="add mod">
          <ac:chgData name="Nathalie Iredje" userId="aaf9c645a6bb162d" providerId="LiveId" clId="{30310784-B9CD-4C3E-B095-9EBDBB414402}" dt="2025-02-03T12:17:39.610" v="541" actId="1076"/>
          <ac:picMkLst>
            <pc:docMk/>
            <pc:sldMk cId="659044716" sldId="265"/>
            <ac:picMk id="5" creationId="{E9E0F6B6-3EE7-B5C8-C66D-A77C088A8F74}"/>
          </ac:picMkLst>
        </pc:picChg>
        <pc:picChg chg="mod ord">
          <ac:chgData name="Nathalie Iredje" userId="aaf9c645a6bb162d" providerId="LiveId" clId="{30310784-B9CD-4C3E-B095-9EBDBB414402}" dt="2025-02-03T12:17:23.669" v="539" actId="14100"/>
          <ac:picMkLst>
            <pc:docMk/>
            <pc:sldMk cId="659044716" sldId="265"/>
            <ac:picMk id="6" creationId="{9CB2EC80-B87A-EA60-692A-C705781629A5}"/>
          </ac:picMkLst>
        </pc:picChg>
      </pc:sldChg>
      <pc:sldChg chg="addSp modSp add mod setBg">
        <pc:chgData name="Nathalie Iredje" userId="aaf9c645a6bb162d" providerId="LiveId" clId="{30310784-B9CD-4C3E-B095-9EBDBB414402}" dt="2025-02-03T12:14:32.468" v="531" actId="122"/>
        <pc:sldMkLst>
          <pc:docMk/>
          <pc:sldMk cId="3328348044" sldId="266"/>
        </pc:sldMkLst>
        <pc:spChg chg="mod">
          <ac:chgData name="Nathalie Iredje" userId="aaf9c645a6bb162d" providerId="LiveId" clId="{30310784-B9CD-4C3E-B095-9EBDBB414402}" dt="2025-02-03T12:14:32.468" v="531" actId="122"/>
          <ac:spMkLst>
            <pc:docMk/>
            <pc:sldMk cId="3328348044" sldId="266"/>
            <ac:spMk id="2" creationId="{B23E9F3D-B880-5DFD-09D8-24A25485EBD9}"/>
          </ac:spMkLst>
        </pc:spChg>
        <pc:spChg chg="mod">
          <ac:chgData name="Nathalie Iredje" userId="aaf9c645a6bb162d" providerId="LiveId" clId="{30310784-B9CD-4C3E-B095-9EBDBB414402}" dt="2025-02-03T12:14:15.094" v="527" actId="403"/>
          <ac:spMkLst>
            <pc:docMk/>
            <pc:sldMk cId="3328348044" sldId="266"/>
            <ac:spMk id="4" creationId="{AA5D08E0-8C0F-36E0-99C6-82764C45672A}"/>
          </ac:spMkLst>
        </pc:spChg>
        <pc:spChg chg="add">
          <ac:chgData name="Nathalie Iredje" userId="aaf9c645a6bb162d" providerId="LiveId" clId="{30310784-B9CD-4C3E-B095-9EBDBB414402}" dt="2025-02-03T12:13:37.003" v="517" actId="26606"/>
          <ac:spMkLst>
            <pc:docMk/>
            <pc:sldMk cId="3328348044" sldId="266"/>
            <ac:spMk id="11" creationId="{04695F26-39DB-450E-B464-9C76CD233B36}"/>
          </ac:spMkLst>
        </pc:spChg>
        <pc:spChg chg="add">
          <ac:chgData name="Nathalie Iredje" userId="aaf9c645a6bb162d" providerId="LiveId" clId="{30310784-B9CD-4C3E-B095-9EBDBB414402}" dt="2025-02-03T12:13:37.003" v="517" actId="26606"/>
          <ac:spMkLst>
            <pc:docMk/>
            <pc:sldMk cId="3328348044" sldId="266"/>
            <ac:spMk id="13" creationId="{2F42E55F-A297-474F-AF2D-6D3A15822BCA}"/>
          </ac:spMkLst>
        </pc:spChg>
        <pc:grpChg chg="add">
          <ac:chgData name="Nathalie Iredje" userId="aaf9c645a6bb162d" providerId="LiveId" clId="{30310784-B9CD-4C3E-B095-9EBDBB414402}" dt="2025-02-03T12:13:37.003" v="517" actId="26606"/>
          <ac:grpSpMkLst>
            <pc:docMk/>
            <pc:sldMk cId="3328348044" sldId="266"/>
            <ac:grpSpMk id="15" creationId="{972070F7-E065-4D60-8938-9FB8CDB8ACB0}"/>
          </ac:grpSpMkLst>
        </pc:grpChg>
        <pc:picChg chg="add mod">
          <ac:chgData name="Nathalie Iredje" userId="aaf9c645a6bb162d" providerId="LiveId" clId="{30310784-B9CD-4C3E-B095-9EBDBB414402}" dt="2025-02-03T12:14:05.462" v="523" actId="1076"/>
          <ac:picMkLst>
            <pc:docMk/>
            <pc:sldMk cId="3328348044" sldId="266"/>
            <ac:picMk id="5" creationId="{6B757487-F6FA-9E2F-CB13-7DFE7D25B8E4}"/>
          </ac:picMkLst>
        </pc:picChg>
        <pc:picChg chg="mod ord">
          <ac:chgData name="Nathalie Iredje" userId="aaf9c645a6bb162d" providerId="LiveId" clId="{30310784-B9CD-4C3E-B095-9EBDBB414402}" dt="2025-02-03T12:14:00.162" v="522" actId="14100"/>
          <ac:picMkLst>
            <pc:docMk/>
            <pc:sldMk cId="3328348044" sldId="266"/>
            <ac:picMk id="6" creationId="{C4F69342-CDC7-FC90-E0FF-694BA1F91210}"/>
          </ac:picMkLst>
        </pc:picChg>
      </pc:sldChg>
      <pc:sldChg chg="addSp modSp add mod setBg">
        <pc:chgData name="Nathalie Iredje" userId="aaf9c645a6bb162d" providerId="LiveId" clId="{30310784-B9CD-4C3E-B095-9EBDBB414402}" dt="2025-02-03T12:14:41.901" v="532" actId="122"/>
        <pc:sldMkLst>
          <pc:docMk/>
          <pc:sldMk cId="2635733051" sldId="267"/>
        </pc:sldMkLst>
        <pc:spChg chg="mod">
          <ac:chgData name="Nathalie Iredje" userId="aaf9c645a6bb162d" providerId="LiveId" clId="{30310784-B9CD-4C3E-B095-9EBDBB414402}" dt="2025-02-03T12:14:41.901" v="532" actId="122"/>
          <ac:spMkLst>
            <pc:docMk/>
            <pc:sldMk cId="2635733051" sldId="267"/>
            <ac:spMk id="2" creationId="{6C68C1AF-0535-6846-8FD7-2651B8AB7FF0}"/>
          </ac:spMkLst>
        </pc:spChg>
        <pc:spChg chg="mod">
          <ac:chgData name="Nathalie Iredje" userId="aaf9c645a6bb162d" providerId="LiveId" clId="{30310784-B9CD-4C3E-B095-9EBDBB414402}" dt="2025-02-03T12:13:23.018" v="516" actId="404"/>
          <ac:spMkLst>
            <pc:docMk/>
            <pc:sldMk cId="2635733051" sldId="267"/>
            <ac:spMk id="4" creationId="{7CC98D97-4174-16ED-5D8D-14B8E8C6DB6A}"/>
          </ac:spMkLst>
        </pc:spChg>
        <pc:spChg chg="add">
          <ac:chgData name="Nathalie Iredje" userId="aaf9c645a6bb162d" providerId="LiveId" clId="{30310784-B9CD-4C3E-B095-9EBDBB414402}" dt="2025-02-03T12:12:21.844" v="497" actId="26606"/>
          <ac:spMkLst>
            <pc:docMk/>
            <pc:sldMk cId="2635733051" sldId="267"/>
            <ac:spMk id="11" creationId="{04695F26-39DB-450E-B464-9C76CD233B36}"/>
          </ac:spMkLst>
        </pc:spChg>
        <pc:spChg chg="add">
          <ac:chgData name="Nathalie Iredje" userId="aaf9c645a6bb162d" providerId="LiveId" clId="{30310784-B9CD-4C3E-B095-9EBDBB414402}" dt="2025-02-03T12:12:21.844" v="497" actId="26606"/>
          <ac:spMkLst>
            <pc:docMk/>
            <pc:sldMk cId="2635733051" sldId="267"/>
            <ac:spMk id="13" creationId="{2F42E55F-A297-474F-AF2D-6D3A15822BCA}"/>
          </ac:spMkLst>
        </pc:spChg>
        <pc:grpChg chg="add">
          <ac:chgData name="Nathalie Iredje" userId="aaf9c645a6bb162d" providerId="LiveId" clId="{30310784-B9CD-4C3E-B095-9EBDBB414402}" dt="2025-02-03T12:12:21.844" v="497" actId="26606"/>
          <ac:grpSpMkLst>
            <pc:docMk/>
            <pc:sldMk cId="2635733051" sldId="267"/>
            <ac:grpSpMk id="15" creationId="{972070F7-E065-4D60-8938-9FB8CDB8ACB0}"/>
          </ac:grpSpMkLst>
        </pc:grpChg>
        <pc:picChg chg="add mod">
          <ac:chgData name="Nathalie Iredje" userId="aaf9c645a6bb162d" providerId="LiveId" clId="{30310784-B9CD-4C3E-B095-9EBDBB414402}" dt="2025-02-03T12:12:29.568" v="499" actId="1076"/>
          <ac:picMkLst>
            <pc:docMk/>
            <pc:sldMk cId="2635733051" sldId="267"/>
            <ac:picMk id="5" creationId="{D9BAD00D-71DB-FD23-BE33-2F2CC4FEDF7E}"/>
          </ac:picMkLst>
        </pc:picChg>
        <pc:picChg chg="mod ord">
          <ac:chgData name="Nathalie Iredje" userId="aaf9c645a6bb162d" providerId="LiveId" clId="{30310784-B9CD-4C3E-B095-9EBDBB414402}" dt="2025-02-03T12:12:35.227" v="501" actId="14100"/>
          <ac:picMkLst>
            <pc:docMk/>
            <pc:sldMk cId="2635733051" sldId="267"/>
            <ac:picMk id="6" creationId="{E79F4F51-74F7-175B-DA0B-E89128F23CCD}"/>
          </ac:picMkLst>
        </pc:picChg>
      </pc:sldChg>
      <pc:sldChg chg="addSp modSp add mod setBg">
        <pc:chgData name="Nathalie Iredje" userId="aaf9c645a6bb162d" providerId="LiveId" clId="{30310784-B9CD-4C3E-B095-9EBDBB414402}" dt="2025-02-12T20:42:26.239" v="645" actId="313"/>
        <pc:sldMkLst>
          <pc:docMk/>
          <pc:sldMk cId="2441699320" sldId="268"/>
        </pc:sldMkLst>
        <pc:spChg chg="mod">
          <ac:chgData name="Nathalie Iredje" userId="aaf9c645a6bb162d" providerId="LiveId" clId="{30310784-B9CD-4C3E-B095-9EBDBB414402}" dt="2025-02-03T12:14:48.252" v="533" actId="122"/>
          <ac:spMkLst>
            <pc:docMk/>
            <pc:sldMk cId="2441699320" sldId="268"/>
            <ac:spMk id="2" creationId="{1DD70CB1-1D04-54D0-3DEC-66944799BEA6}"/>
          </ac:spMkLst>
        </pc:spChg>
        <pc:spChg chg="mod">
          <ac:chgData name="Nathalie Iredje" userId="aaf9c645a6bb162d" providerId="LiveId" clId="{30310784-B9CD-4C3E-B095-9EBDBB414402}" dt="2025-02-12T20:42:26.239" v="645" actId="313"/>
          <ac:spMkLst>
            <pc:docMk/>
            <pc:sldMk cId="2441699320" sldId="268"/>
            <ac:spMk id="4" creationId="{03A61E05-7C92-869B-4AD2-BBD0A4F24C29}"/>
          </ac:spMkLst>
        </pc:spChg>
        <pc:spChg chg="add">
          <ac:chgData name="Nathalie Iredje" userId="aaf9c645a6bb162d" providerId="LiveId" clId="{30310784-B9CD-4C3E-B095-9EBDBB414402}" dt="2025-02-03T12:11:03.393" v="482" actId="26606"/>
          <ac:spMkLst>
            <pc:docMk/>
            <pc:sldMk cId="2441699320" sldId="268"/>
            <ac:spMk id="11" creationId="{04695F26-39DB-450E-B464-9C76CD233B36}"/>
          </ac:spMkLst>
        </pc:spChg>
        <pc:spChg chg="add">
          <ac:chgData name="Nathalie Iredje" userId="aaf9c645a6bb162d" providerId="LiveId" clId="{30310784-B9CD-4C3E-B095-9EBDBB414402}" dt="2025-02-03T12:11:03.393" v="482" actId="26606"/>
          <ac:spMkLst>
            <pc:docMk/>
            <pc:sldMk cId="2441699320" sldId="268"/>
            <ac:spMk id="13" creationId="{2F42E55F-A297-474F-AF2D-6D3A15822BCA}"/>
          </ac:spMkLst>
        </pc:spChg>
        <pc:grpChg chg="add">
          <ac:chgData name="Nathalie Iredje" userId="aaf9c645a6bb162d" providerId="LiveId" clId="{30310784-B9CD-4C3E-B095-9EBDBB414402}" dt="2025-02-03T12:11:03.393" v="482" actId="26606"/>
          <ac:grpSpMkLst>
            <pc:docMk/>
            <pc:sldMk cId="2441699320" sldId="268"/>
            <ac:grpSpMk id="15" creationId="{972070F7-E065-4D60-8938-9FB8CDB8ACB0}"/>
          </ac:grpSpMkLst>
        </pc:grpChg>
        <pc:picChg chg="add mod">
          <ac:chgData name="Nathalie Iredje" userId="aaf9c645a6bb162d" providerId="LiveId" clId="{30310784-B9CD-4C3E-B095-9EBDBB414402}" dt="2025-02-03T12:11:43.851" v="492" actId="1076"/>
          <ac:picMkLst>
            <pc:docMk/>
            <pc:sldMk cId="2441699320" sldId="268"/>
            <ac:picMk id="5" creationId="{E0325921-EA88-1BC7-679D-86448B54990D}"/>
          </ac:picMkLst>
        </pc:picChg>
        <pc:picChg chg="mod ord">
          <ac:chgData name="Nathalie Iredje" userId="aaf9c645a6bb162d" providerId="LiveId" clId="{30310784-B9CD-4C3E-B095-9EBDBB414402}" dt="2025-02-03T12:11:20.955" v="486" actId="14100"/>
          <ac:picMkLst>
            <pc:docMk/>
            <pc:sldMk cId="2441699320" sldId="268"/>
            <ac:picMk id="6" creationId="{82B63D5E-B8FA-1450-624D-DEB95698A814}"/>
          </ac:picMkLst>
        </pc:picChg>
      </pc:sldChg>
      <pc:sldChg chg="addSp modSp add mod setBg">
        <pc:chgData name="Nathalie Iredje" userId="aaf9c645a6bb162d" providerId="LiveId" clId="{30310784-B9CD-4C3E-B095-9EBDBB414402}" dt="2025-02-12T20:47:48.702" v="666" actId="20577"/>
        <pc:sldMkLst>
          <pc:docMk/>
          <pc:sldMk cId="772185509" sldId="269"/>
        </pc:sldMkLst>
        <pc:spChg chg="mod">
          <ac:chgData name="Nathalie Iredje" userId="aaf9c645a6bb162d" providerId="LiveId" clId="{30310784-B9CD-4C3E-B095-9EBDBB414402}" dt="2025-02-03T12:14:54.211" v="534" actId="122"/>
          <ac:spMkLst>
            <pc:docMk/>
            <pc:sldMk cId="772185509" sldId="269"/>
            <ac:spMk id="2" creationId="{F1686F1A-2B82-1407-6039-26F571D6EDFF}"/>
          </ac:spMkLst>
        </pc:spChg>
        <pc:spChg chg="mod">
          <ac:chgData name="Nathalie Iredje" userId="aaf9c645a6bb162d" providerId="LiveId" clId="{30310784-B9CD-4C3E-B095-9EBDBB414402}" dt="2025-02-12T20:47:48.702" v="666" actId="20577"/>
          <ac:spMkLst>
            <pc:docMk/>
            <pc:sldMk cId="772185509" sldId="269"/>
            <ac:spMk id="4" creationId="{0446BAF5-A8DE-9569-F3E5-D4CDA9EB510A}"/>
          </ac:spMkLst>
        </pc:spChg>
        <pc:spChg chg="add">
          <ac:chgData name="Nathalie Iredje" userId="aaf9c645a6bb162d" providerId="LiveId" clId="{30310784-B9CD-4C3E-B095-9EBDBB414402}" dt="2025-02-03T12:09:31.465" v="470" actId="26606"/>
          <ac:spMkLst>
            <pc:docMk/>
            <pc:sldMk cId="772185509" sldId="269"/>
            <ac:spMk id="11" creationId="{04695F26-39DB-450E-B464-9C76CD233B36}"/>
          </ac:spMkLst>
        </pc:spChg>
        <pc:spChg chg="add">
          <ac:chgData name="Nathalie Iredje" userId="aaf9c645a6bb162d" providerId="LiveId" clId="{30310784-B9CD-4C3E-B095-9EBDBB414402}" dt="2025-02-03T12:09:31.465" v="470" actId="26606"/>
          <ac:spMkLst>
            <pc:docMk/>
            <pc:sldMk cId="772185509" sldId="269"/>
            <ac:spMk id="13" creationId="{2F42E55F-A297-474F-AF2D-6D3A15822BCA}"/>
          </ac:spMkLst>
        </pc:spChg>
        <pc:grpChg chg="add">
          <ac:chgData name="Nathalie Iredje" userId="aaf9c645a6bb162d" providerId="LiveId" clId="{30310784-B9CD-4C3E-B095-9EBDBB414402}" dt="2025-02-03T12:09:31.465" v="470" actId="26606"/>
          <ac:grpSpMkLst>
            <pc:docMk/>
            <pc:sldMk cId="772185509" sldId="269"/>
            <ac:grpSpMk id="15" creationId="{972070F7-E065-4D60-8938-9FB8CDB8ACB0}"/>
          </ac:grpSpMkLst>
        </pc:grpChg>
        <pc:picChg chg="add mod">
          <ac:chgData name="Nathalie Iredje" userId="aaf9c645a6bb162d" providerId="LiveId" clId="{30310784-B9CD-4C3E-B095-9EBDBB414402}" dt="2025-02-03T12:10:20.675" v="480" actId="1076"/>
          <ac:picMkLst>
            <pc:docMk/>
            <pc:sldMk cId="772185509" sldId="269"/>
            <ac:picMk id="5" creationId="{80C14B6D-A7D6-8801-0C62-7583F4AFB5AA}"/>
          </ac:picMkLst>
        </pc:picChg>
        <pc:picChg chg="mod ord">
          <ac:chgData name="Nathalie Iredje" userId="aaf9c645a6bb162d" providerId="LiveId" clId="{30310784-B9CD-4C3E-B095-9EBDBB414402}" dt="2025-02-03T12:10:15.394" v="479" actId="14100"/>
          <ac:picMkLst>
            <pc:docMk/>
            <pc:sldMk cId="772185509" sldId="269"/>
            <ac:picMk id="6" creationId="{DC9B34B4-C213-A2D2-489B-9BB6AF521256}"/>
          </ac:picMkLst>
        </pc:picChg>
      </pc:sldChg>
      <pc:sldChg chg="addSp modSp add mod setBg">
        <pc:chgData name="Nathalie Iredje" userId="aaf9c645a6bb162d" providerId="LiveId" clId="{30310784-B9CD-4C3E-B095-9EBDBB414402}" dt="2025-02-03T12:26:29.330" v="626" actId="27636"/>
        <pc:sldMkLst>
          <pc:docMk/>
          <pc:sldMk cId="2442469403" sldId="270"/>
        </pc:sldMkLst>
        <pc:spChg chg="mod">
          <ac:chgData name="Nathalie Iredje" userId="aaf9c645a6bb162d" providerId="LiveId" clId="{30310784-B9CD-4C3E-B095-9EBDBB414402}" dt="2025-02-03T12:26:29.330" v="626" actId="27636"/>
          <ac:spMkLst>
            <pc:docMk/>
            <pc:sldMk cId="2442469403" sldId="270"/>
            <ac:spMk id="2" creationId="{76947333-5B80-2ACF-FA0B-170C26E77B9A}"/>
          </ac:spMkLst>
        </pc:spChg>
        <pc:spChg chg="mod">
          <ac:chgData name="Nathalie Iredje" userId="aaf9c645a6bb162d" providerId="LiveId" clId="{30310784-B9CD-4C3E-B095-9EBDBB414402}" dt="2025-02-03T12:26:07.466" v="621" actId="403"/>
          <ac:spMkLst>
            <pc:docMk/>
            <pc:sldMk cId="2442469403" sldId="270"/>
            <ac:spMk id="4" creationId="{11B1B49E-334E-DD90-7D42-CB9026A98B1F}"/>
          </ac:spMkLst>
        </pc:spChg>
        <pc:spChg chg="add">
          <ac:chgData name="Nathalie Iredje" userId="aaf9c645a6bb162d" providerId="LiveId" clId="{30310784-B9CD-4C3E-B095-9EBDBB414402}" dt="2025-02-03T12:25:37.643" v="610" actId="26606"/>
          <ac:spMkLst>
            <pc:docMk/>
            <pc:sldMk cId="2442469403" sldId="270"/>
            <ac:spMk id="11" creationId="{04695F26-39DB-450E-B464-9C76CD233B36}"/>
          </ac:spMkLst>
        </pc:spChg>
        <pc:spChg chg="add">
          <ac:chgData name="Nathalie Iredje" userId="aaf9c645a6bb162d" providerId="LiveId" clId="{30310784-B9CD-4C3E-B095-9EBDBB414402}" dt="2025-02-03T12:25:37.643" v="610" actId="26606"/>
          <ac:spMkLst>
            <pc:docMk/>
            <pc:sldMk cId="2442469403" sldId="270"/>
            <ac:spMk id="13" creationId="{2F42E55F-A297-474F-AF2D-6D3A15822BCA}"/>
          </ac:spMkLst>
        </pc:spChg>
        <pc:grpChg chg="add">
          <ac:chgData name="Nathalie Iredje" userId="aaf9c645a6bb162d" providerId="LiveId" clId="{30310784-B9CD-4C3E-B095-9EBDBB414402}" dt="2025-02-03T12:25:37.643" v="610" actId="26606"/>
          <ac:grpSpMkLst>
            <pc:docMk/>
            <pc:sldMk cId="2442469403" sldId="270"/>
            <ac:grpSpMk id="15" creationId="{972070F7-E065-4D60-8938-9FB8CDB8ACB0}"/>
          </ac:grpSpMkLst>
        </pc:grpChg>
        <pc:picChg chg="add mod">
          <ac:chgData name="Nathalie Iredje" userId="aaf9c645a6bb162d" providerId="LiveId" clId="{30310784-B9CD-4C3E-B095-9EBDBB414402}" dt="2025-02-03T12:25:58.161" v="617" actId="14100"/>
          <ac:picMkLst>
            <pc:docMk/>
            <pc:sldMk cId="2442469403" sldId="270"/>
            <ac:picMk id="5" creationId="{7ECB20BC-2E01-10B5-AA08-E8BA711FCA2C}"/>
          </ac:picMkLst>
        </pc:picChg>
        <pc:picChg chg="mod ord">
          <ac:chgData name="Nathalie Iredje" userId="aaf9c645a6bb162d" providerId="LiveId" clId="{30310784-B9CD-4C3E-B095-9EBDBB414402}" dt="2025-02-03T12:25:48.452" v="615" actId="14100"/>
          <ac:picMkLst>
            <pc:docMk/>
            <pc:sldMk cId="2442469403" sldId="270"/>
            <ac:picMk id="6" creationId="{209A3B22-3D9D-9856-A024-02B04413749E}"/>
          </ac:picMkLst>
        </pc:picChg>
      </pc:sldChg>
      <pc:sldChg chg="addSp delSp modSp new mod">
        <pc:chgData name="Nathalie Iredje" userId="aaf9c645a6bb162d" providerId="LiveId" clId="{30310784-B9CD-4C3E-B095-9EBDBB414402}" dt="2025-02-03T12:28:41.113" v="633" actId="255"/>
        <pc:sldMkLst>
          <pc:docMk/>
          <pc:sldMk cId="747773801" sldId="271"/>
        </pc:sldMkLst>
        <pc:spChg chg="mod">
          <ac:chgData name="Nathalie Iredje" userId="aaf9c645a6bb162d" providerId="LiveId" clId="{30310784-B9CD-4C3E-B095-9EBDBB414402}" dt="2025-02-03T11:49:00.068" v="309" actId="14100"/>
          <ac:spMkLst>
            <pc:docMk/>
            <pc:sldMk cId="747773801" sldId="271"/>
            <ac:spMk id="2" creationId="{9E658FD8-5955-E085-3B5A-500AE2CAF48D}"/>
          </ac:spMkLst>
        </pc:spChg>
        <pc:graphicFrameChg chg="add mod modGraphic">
          <ac:chgData name="Nathalie Iredje" userId="aaf9c645a6bb162d" providerId="LiveId" clId="{30310784-B9CD-4C3E-B095-9EBDBB414402}" dt="2025-02-03T12:28:41.113" v="633" actId="255"/>
          <ac:graphicFrameMkLst>
            <pc:docMk/>
            <pc:sldMk cId="747773801" sldId="271"/>
            <ac:graphicFrameMk id="5" creationId="{EEA76C46-88BD-12D0-7885-2710E685D890}"/>
          </ac:graphicFrameMkLst>
        </pc:graphicFrameChg>
      </pc:sldChg>
      <pc:sldChg chg="addSp modSp new mod setBg">
        <pc:chgData name="Nathalie Iredje" userId="aaf9c645a6bb162d" providerId="LiveId" clId="{30310784-B9CD-4C3E-B095-9EBDBB414402}" dt="2025-02-03T12:29:33.202" v="637" actId="20577"/>
        <pc:sldMkLst>
          <pc:docMk/>
          <pc:sldMk cId="3624287798" sldId="272"/>
        </pc:sldMkLst>
        <pc:spChg chg="mod">
          <ac:chgData name="Nathalie Iredje" userId="aaf9c645a6bb162d" providerId="LiveId" clId="{30310784-B9CD-4C3E-B095-9EBDBB414402}" dt="2025-02-03T12:29:13.890" v="634" actId="26606"/>
          <ac:spMkLst>
            <pc:docMk/>
            <pc:sldMk cId="3624287798" sldId="272"/>
            <ac:spMk id="2" creationId="{3D9DC28E-212F-A4FC-C4AC-E3DEB06A7257}"/>
          </ac:spMkLst>
        </pc:spChg>
        <pc:spChg chg="mod">
          <ac:chgData name="Nathalie Iredje" userId="aaf9c645a6bb162d" providerId="LiveId" clId="{30310784-B9CD-4C3E-B095-9EBDBB414402}" dt="2025-02-03T12:29:33.202" v="637" actId="20577"/>
          <ac:spMkLst>
            <pc:docMk/>
            <pc:sldMk cId="3624287798" sldId="272"/>
            <ac:spMk id="3" creationId="{017A2D76-AA2B-29CA-C7D8-D001CFE5D2F5}"/>
          </ac:spMkLst>
        </pc:spChg>
        <pc:spChg chg="add">
          <ac:chgData name="Nathalie Iredje" userId="aaf9c645a6bb162d" providerId="LiveId" clId="{30310784-B9CD-4C3E-B095-9EBDBB414402}" dt="2025-02-03T12:29:13.890" v="634" actId="26606"/>
          <ac:spMkLst>
            <pc:docMk/>
            <pc:sldMk cId="3624287798" sldId="272"/>
            <ac:spMk id="8" creationId="{D038248A-211C-4EEC-8401-C761B929FB52}"/>
          </ac:spMkLst>
        </pc:spChg>
        <pc:spChg chg="add">
          <ac:chgData name="Nathalie Iredje" userId="aaf9c645a6bb162d" providerId="LiveId" clId="{30310784-B9CD-4C3E-B095-9EBDBB414402}" dt="2025-02-03T12:29:13.890" v="634" actId="26606"/>
          <ac:spMkLst>
            <pc:docMk/>
            <pc:sldMk cId="3624287798" sldId="272"/>
            <ac:spMk id="10" creationId="{C30A849F-66D9-40C8-BEC8-35AFF8F4568F}"/>
          </ac:spMkLst>
        </pc:spChg>
        <pc:grpChg chg="add">
          <ac:chgData name="Nathalie Iredje" userId="aaf9c645a6bb162d" providerId="LiveId" clId="{30310784-B9CD-4C3E-B095-9EBDBB414402}" dt="2025-02-03T12:29:13.890" v="634" actId="26606"/>
          <ac:grpSpMkLst>
            <pc:docMk/>
            <pc:sldMk cId="3624287798" sldId="272"/>
            <ac:grpSpMk id="12" creationId="{04542298-A2B1-480F-A11C-A40EDD19B857}"/>
          </ac:grpSpMkLst>
        </pc:grpChg>
        <pc:grpChg chg="add">
          <ac:chgData name="Nathalie Iredje" userId="aaf9c645a6bb162d" providerId="LiveId" clId="{30310784-B9CD-4C3E-B095-9EBDBB414402}" dt="2025-02-03T12:29:13.890" v="634" actId="26606"/>
          <ac:grpSpMkLst>
            <pc:docMk/>
            <pc:sldMk cId="3624287798" sldId="272"/>
            <ac:grpSpMk id="18" creationId="{2A5C9C35-2375-49EB-B99C-17C87D42FE7C}"/>
          </ac:grpSpMkLst>
        </pc:gr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ED8058-7FC5-43E5-8A31-A3EDA06AFBD3}"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51FE17CA-8737-4B00-BC60-5B84B4DD8058}">
      <dgm:prSet/>
      <dgm:spPr/>
      <dgm:t>
        <a:bodyPr/>
        <a:lstStyle/>
        <a:p>
          <a:pPr>
            <a:lnSpc>
              <a:spcPct val="100000"/>
            </a:lnSpc>
          </a:pPr>
          <a:r>
            <a:rPr lang="en-NG" dirty="0"/>
            <a:t>Business Overview</a:t>
          </a:r>
          <a:endParaRPr lang="en-US" dirty="0"/>
        </a:p>
      </dgm:t>
    </dgm:pt>
    <dgm:pt modelId="{ABFC67B7-4C1B-49D7-B8E4-2125E33DAFFF}" type="parTrans" cxnId="{6EB7F40D-1A43-446E-9AD3-37057ADDEC40}">
      <dgm:prSet/>
      <dgm:spPr/>
      <dgm:t>
        <a:bodyPr/>
        <a:lstStyle/>
        <a:p>
          <a:endParaRPr lang="en-US"/>
        </a:p>
      </dgm:t>
    </dgm:pt>
    <dgm:pt modelId="{7ADCB25C-D34E-4C18-B87B-87A4DA3541C9}" type="sibTrans" cxnId="{6EB7F40D-1A43-446E-9AD3-37057ADDEC40}">
      <dgm:prSet/>
      <dgm:spPr/>
      <dgm:t>
        <a:bodyPr/>
        <a:lstStyle/>
        <a:p>
          <a:endParaRPr lang="en-US"/>
        </a:p>
      </dgm:t>
    </dgm:pt>
    <dgm:pt modelId="{A733A1D8-54D3-49A5-B529-E1DF2E6AE40A}">
      <dgm:prSet/>
      <dgm:spPr/>
      <dgm:t>
        <a:bodyPr/>
        <a:lstStyle/>
        <a:p>
          <a:pPr>
            <a:lnSpc>
              <a:spcPct val="100000"/>
            </a:lnSpc>
          </a:pPr>
          <a:r>
            <a:rPr lang="en-NG"/>
            <a:t>Business problem</a:t>
          </a:r>
          <a:r>
            <a:rPr lang="en-US"/>
            <a:t>s</a:t>
          </a:r>
          <a:r>
            <a:rPr lang="en-NG"/>
            <a:t> &amp; Objectives</a:t>
          </a:r>
          <a:endParaRPr lang="en-US"/>
        </a:p>
      </dgm:t>
    </dgm:pt>
    <dgm:pt modelId="{B1B2F41B-C0B9-41B7-A962-E808BC6AEB3C}" type="parTrans" cxnId="{2FF46515-62C3-44B9-9563-FCEDFE5F1293}">
      <dgm:prSet/>
      <dgm:spPr/>
      <dgm:t>
        <a:bodyPr/>
        <a:lstStyle/>
        <a:p>
          <a:endParaRPr lang="en-US"/>
        </a:p>
      </dgm:t>
    </dgm:pt>
    <dgm:pt modelId="{0F730698-C32C-41E4-A7EA-23F064F1B79F}" type="sibTrans" cxnId="{2FF46515-62C3-44B9-9563-FCEDFE5F1293}">
      <dgm:prSet/>
      <dgm:spPr/>
      <dgm:t>
        <a:bodyPr/>
        <a:lstStyle/>
        <a:p>
          <a:endParaRPr lang="en-US"/>
        </a:p>
      </dgm:t>
    </dgm:pt>
    <dgm:pt modelId="{D4F3914D-05F3-4E5A-A0D5-C89D236B42D6}">
      <dgm:prSet/>
      <dgm:spPr/>
      <dgm:t>
        <a:bodyPr/>
        <a:lstStyle/>
        <a:p>
          <a:pPr>
            <a:lnSpc>
              <a:spcPct val="100000"/>
            </a:lnSpc>
          </a:pPr>
          <a:r>
            <a:rPr lang="en-NG" dirty="0"/>
            <a:t>Data Analysis &amp; Findings</a:t>
          </a:r>
          <a:r>
            <a:rPr lang="en-US" dirty="0"/>
            <a:t> : SQL Queries, Insights &amp; Recommendations</a:t>
          </a:r>
        </a:p>
      </dgm:t>
    </dgm:pt>
    <dgm:pt modelId="{E9011F7A-95E1-4620-86C3-CC0D2F44514D}" type="parTrans" cxnId="{BFBD4F35-D7A1-4580-9334-1D3408B7B085}">
      <dgm:prSet/>
      <dgm:spPr/>
      <dgm:t>
        <a:bodyPr/>
        <a:lstStyle/>
        <a:p>
          <a:endParaRPr lang="en-US"/>
        </a:p>
      </dgm:t>
    </dgm:pt>
    <dgm:pt modelId="{2719B04E-6565-4CBF-98E3-B959E4771B5E}" type="sibTrans" cxnId="{BFBD4F35-D7A1-4580-9334-1D3408B7B085}">
      <dgm:prSet/>
      <dgm:spPr/>
      <dgm:t>
        <a:bodyPr/>
        <a:lstStyle/>
        <a:p>
          <a:endParaRPr lang="en-US"/>
        </a:p>
      </dgm:t>
    </dgm:pt>
    <dgm:pt modelId="{261CD5E3-2AE0-48E0-B4D8-876B4066DD1C}">
      <dgm:prSet/>
      <dgm:spPr/>
      <dgm:t>
        <a:bodyPr/>
        <a:lstStyle/>
        <a:p>
          <a:pPr>
            <a:lnSpc>
              <a:spcPct val="100000"/>
            </a:lnSpc>
          </a:pPr>
          <a:r>
            <a:rPr lang="en-US"/>
            <a:t>4. </a:t>
          </a:r>
          <a:r>
            <a:rPr lang="en-NG"/>
            <a:t>Action Plans</a:t>
          </a:r>
          <a:endParaRPr lang="en-US"/>
        </a:p>
      </dgm:t>
    </dgm:pt>
    <dgm:pt modelId="{6BD65AA4-834F-42FB-967D-5D73E76B7F4A}" type="parTrans" cxnId="{43F597AC-03A9-44CF-9BFD-53231EB52969}">
      <dgm:prSet/>
      <dgm:spPr/>
      <dgm:t>
        <a:bodyPr/>
        <a:lstStyle/>
        <a:p>
          <a:endParaRPr lang="en-US"/>
        </a:p>
      </dgm:t>
    </dgm:pt>
    <dgm:pt modelId="{51837871-1936-4EFA-A6AF-5D33F5C2B03E}" type="sibTrans" cxnId="{43F597AC-03A9-44CF-9BFD-53231EB52969}">
      <dgm:prSet/>
      <dgm:spPr/>
      <dgm:t>
        <a:bodyPr/>
        <a:lstStyle/>
        <a:p>
          <a:endParaRPr lang="en-US"/>
        </a:p>
      </dgm:t>
    </dgm:pt>
    <dgm:pt modelId="{BF330810-A22A-4564-A0E0-5676108BCB1E}">
      <dgm:prSet/>
      <dgm:spPr/>
      <dgm:t>
        <a:bodyPr/>
        <a:lstStyle/>
        <a:p>
          <a:pPr>
            <a:lnSpc>
              <a:spcPct val="100000"/>
            </a:lnSpc>
          </a:pPr>
          <a:r>
            <a:rPr lang="en-US"/>
            <a:t>5. </a:t>
          </a:r>
          <a:r>
            <a:rPr lang="en-NG"/>
            <a:t>Conclusion</a:t>
          </a:r>
          <a:endParaRPr lang="en-US"/>
        </a:p>
      </dgm:t>
    </dgm:pt>
    <dgm:pt modelId="{246E28A1-826F-4F9E-87BA-A4F81DE819EB}" type="parTrans" cxnId="{F0208282-D634-4C00-8BF7-5D583CFFF659}">
      <dgm:prSet/>
      <dgm:spPr/>
      <dgm:t>
        <a:bodyPr/>
        <a:lstStyle/>
        <a:p>
          <a:endParaRPr lang="en-US"/>
        </a:p>
      </dgm:t>
    </dgm:pt>
    <dgm:pt modelId="{D44551C9-04A5-4590-A9BE-DB5DF10C3E01}" type="sibTrans" cxnId="{F0208282-D634-4C00-8BF7-5D583CFFF659}">
      <dgm:prSet/>
      <dgm:spPr/>
      <dgm:t>
        <a:bodyPr/>
        <a:lstStyle/>
        <a:p>
          <a:endParaRPr lang="en-US"/>
        </a:p>
      </dgm:t>
    </dgm:pt>
    <dgm:pt modelId="{BB052437-A7ED-47A0-8CD1-B7E98CF94472}" type="pres">
      <dgm:prSet presAssocID="{7EED8058-7FC5-43E5-8A31-A3EDA06AFBD3}" presName="root" presStyleCnt="0">
        <dgm:presLayoutVars>
          <dgm:dir/>
          <dgm:resizeHandles val="exact"/>
        </dgm:presLayoutVars>
      </dgm:prSet>
      <dgm:spPr/>
    </dgm:pt>
    <dgm:pt modelId="{9128CD9D-D70A-4DF6-B9E1-5B9830EE2B42}" type="pres">
      <dgm:prSet presAssocID="{51FE17CA-8737-4B00-BC60-5B84B4DD8058}" presName="compNode" presStyleCnt="0"/>
      <dgm:spPr/>
    </dgm:pt>
    <dgm:pt modelId="{2AE7F3E3-8D3C-4280-9B30-6341FE65BD7F}" type="pres">
      <dgm:prSet presAssocID="{51FE17CA-8737-4B00-BC60-5B84B4DD80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E7524032-0692-476C-8FF3-EE8479F61CF4}" type="pres">
      <dgm:prSet presAssocID="{51FE17CA-8737-4B00-BC60-5B84B4DD8058}" presName="spaceRect" presStyleCnt="0"/>
      <dgm:spPr/>
    </dgm:pt>
    <dgm:pt modelId="{BD5574C9-EF2A-4C2B-A2B4-CFD6488E8100}" type="pres">
      <dgm:prSet presAssocID="{51FE17CA-8737-4B00-BC60-5B84B4DD8058}" presName="textRect" presStyleLbl="revTx" presStyleIdx="0" presStyleCnt="5">
        <dgm:presLayoutVars>
          <dgm:chMax val="1"/>
          <dgm:chPref val="1"/>
        </dgm:presLayoutVars>
      </dgm:prSet>
      <dgm:spPr/>
    </dgm:pt>
    <dgm:pt modelId="{50C6D399-DB3C-4A83-82AE-64ADBAC3A0C6}" type="pres">
      <dgm:prSet presAssocID="{7ADCB25C-D34E-4C18-B87B-87A4DA3541C9}" presName="sibTrans" presStyleCnt="0"/>
      <dgm:spPr/>
    </dgm:pt>
    <dgm:pt modelId="{34D7A5CB-E286-4BC5-922A-820FCCE8466F}" type="pres">
      <dgm:prSet presAssocID="{A733A1D8-54D3-49A5-B529-E1DF2E6AE40A}" presName="compNode" presStyleCnt="0"/>
      <dgm:spPr/>
    </dgm:pt>
    <dgm:pt modelId="{1730D756-53D9-4D27-890A-16A95C6E980E}" type="pres">
      <dgm:prSet presAssocID="{A733A1D8-54D3-49A5-B529-E1DF2E6AE4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35BF130E-33CB-42F9-A87D-8D231EA2A06B}" type="pres">
      <dgm:prSet presAssocID="{A733A1D8-54D3-49A5-B529-E1DF2E6AE40A}" presName="spaceRect" presStyleCnt="0"/>
      <dgm:spPr/>
    </dgm:pt>
    <dgm:pt modelId="{F866DE2A-F4CD-4383-B953-CD619E19F648}" type="pres">
      <dgm:prSet presAssocID="{A733A1D8-54D3-49A5-B529-E1DF2E6AE40A}" presName="textRect" presStyleLbl="revTx" presStyleIdx="1" presStyleCnt="5">
        <dgm:presLayoutVars>
          <dgm:chMax val="1"/>
          <dgm:chPref val="1"/>
        </dgm:presLayoutVars>
      </dgm:prSet>
      <dgm:spPr/>
    </dgm:pt>
    <dgm:pt modelId="{8C87655E-8E3B-4ABD-A354-57B7D9B5FE99}" type="pres">
      <dgm:prSet presAssocID="{0F730698-C32C-41E4-A7EA-23F064F1B79F}" presName="sibTrans" presStyleCnt="0"/>
      <dgm:spPr/>
    </dgm:pt>
    <dgm:pt modelId="{D8362CED-0316-47FD-A247-4F2025B58289}" type="pres">
      <dgm:prSet presAssocID="{D4F3914D-05F3-4E5A-A0D5-C89D236B42D6}" presName="compNode" presStyleCnt="0"/>
      <dgm:spPr/>
    </dgm:pt>
    <dgm:pt modelId="{31733712-D2CB-4D20-ACCD-68C498559D23}" type="pres">
      <dgm:prSet presAssocID="{D4F3914D-05F3-4E5A-A0D5-C89D236B42D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8E6ACDB5-5B8D-428F-9F84-4ED5C4D52BD5}" type="pres">
      <dgm:prSet presAssocID="{D4F3914D-05F3-4E5A-A0D5-C89D236B42D6}" presName="spaceRect" presStyleCnt="0"/>
      <dgm:spPr/>
    </dgm:pt>
    <dgm:pt modelId="{94F7FA33-C40C-4075-8A8A-25CF8E68FD5B}" type="pres">
      <dgm:prSet presAssocID="{D4F3914D-05F3-4E5A-A0D5-C89D236B42D6}" presName="textRect" presStyleLbl="revTx" presStyleIdx="2" presStyleCnt="5">
        <dgm:presLayoutVars>
          <dgm:chMax val="1"/>
          <dgm:chPref val="1"/>
        </dgm:presLayoutVars>
      </dgm:prSet>
      <dgm:spPr/>
    </dgm:pt>
    <dgm:pt modelId="{C22637AE-D8A3-4865-A728-9135E6EF2C61}" type="pres">
      <dgm:prSet presAssocID="{2719B04E-6565-4CBF-98E3-B959E4771B5E}" presName="sibTrans" presStyleCnt="0"/>
      <dgm:spPr/>
    </dgm:pt>
    <dgm:pt modelId="{63E6E518-FD3B-4202-84D7-CAEE408A4930}" type="pres">
      <dgm:prSet presAssocID="{261CD5E3-2AE0-48E0-B4D8-876B4066DD1C}" presName="compNode" presStyleCnt="0"/>
      <dgm:spPr/>
    </dgm:pt>
    <dgm:pt modelId="{6A1794E9-7A32-4A16-9730-90D02035B6C9}" type="pres">
      <dgm:prSet presAssocID="{261CD5E3-2AE0-48E0-B4D8-876B4066DD1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heckList outline"/>
        </a:ext>
      </dgm:extLst>
    </dgm:pt>
    <dgm:pt modelId="{54B7AC91-50DB-4787-84E3-79A83644EB46}" type="pres">
      <dgm:prSet presAssocID="{261CD5E3-2AE0-48E0-B4D8-876B4066DD1C}" presName="spaceRect" presStyleCnt="0"/>
      <dgm:spPr/>
    </dgm:pt>
    <dgm:pt modelId="{668B4B5C-08B8-4DDA-8B73-851FE6081E11}" type="pres">
      <dgm:prSet presAssocID="{261CD5E3-2AE0-48E0-B4D8-876B4066DD1C}" presName="textRect" presStyleLbl="revTx" presStyleIdx="3" presStyleCnt="5">
        <dgm:presLayoutVars>
          <dgm:chMax val="1"/>
          <dgm:chPref val="1"/>
        </dgm:presLayoutVars>
      </dgm:prSet>
      <dgm:spPr/>
    </dgm:pt>
    <dgm:pt modelId="{E8FCAD6C-F026-4EEA-B65E-6E2FF488B9CF}" type="pres">
      <dgm:prSet presAssocID="{51837871-1936-4EFA-A6AF-5D33F5C2B03E}" presName="sibTrans" presStyleCnt="0"/>
      <dgm:spPr/>
    </dgm:pt>
    <dgm:pt modelId="{0FCADE06-BD64-453B-A4E1-E6FD778E6314}" type="pres">
      <dgm:prSet presAssocID="{BF330810-A22A-4564-A0E0-5676108BCB1E}" presName="compNode" presStyleCnt="0"/>
      <dgm:spPr/>
    </dgm:pt>
    <dgm:pt modelId="{CA5074E7-3F24-4DE8-821D-A392FF9C2C63}" type="pres">
      <dgm:prSet presAssocID="{BF330810-A22A-4564-A0E0-5676108BCB1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sed Quotation Mark"/>
        </a:ext>
      </dgm:extLst>
    </dgm:pt>
    <dgm:pt modelId="{C202BC00-298B-47D0-A3D9-1CB86247B19F}" type="pres">
      <dgm:prSet presAssocID="{BF330810-A22A-4564-A0E0-5676108BCB1E}" presName="spaceRect" presStyleCnt="0"/>
      <dgm:spPr/>
    </dgm:pt>
    <dgm:pt modelId="{9FB82F3F-8768-4CCB-881C-71134F37ACB1}" type="pres">
      <dgm:prSet presAssocID="{BF330810-A22A-4564-A0E0-5676108BCB1E}" presName="textRect" presStyleLbl="revTx" presStyleIdx="4" presStyleCnt="5">
        <dgm:presLayoutVars>
          <dgm:chMax val="1"/>
          <dgm:chPref val="1"/>
        </dgm:presLayoutVars>
      </dgm:prSet>
      <dgm:spPr/>
    </dgm:pt>
  </dgm:ptLst>
  <dgm:cxnLst>
    <dgm:cxn modelId="{6EB7F40D-1A43-446E-9AD3-37057ADDEC40}" srcId="{7EED8058-7FC5-43E5-8A31-A3EDA06AFBD3}" destId="{51FE17CA-8737-4B00-BC60-5B84B4DD8058}" srcOrd="0" destOrd="0" parTransId="{ABFC67B7-4C1B-49D7-B8E4-2125E33DAFFF}" sibTransId="{7ADCB25C-D34E-4C18-B87B-87A4DA3541C9}"/>
    <dgm:cxn modelId="{2FF46515-62C3-44B9-9563-FCEDFE5F1293}" srcId="{7EED8058-7FC5-43E5-8A31-A3EDA06AFBD3}" destId="{A733A1D8-54D3-49A5-B529-E1DF2E6AE40A}" srcOrd="1" destOrd="0" parTransId="{B1B2F41B-C0B9-41B7-A962-E808BC6AEB3C}" sibTransId="{0F730698-C32C-41E4-A7EA-23F064F1B79F}"/>
    <dgm:cxn modelId="{BFBD4F35-D7A1-4580-9334-1D3408B7B085}" srcId="{7EED8058-7FC5-43E5-8A31-A3EDA06AFBD3}" destId="{D4F3914D-05F3-4E5A-A0D5-C89D236B42D6}" srcOrd="2" destOrd="0" parTransId="{E9011F7A-95E1-4620-86C3-CC0D2F44514D}" sibTransId="{2719B04E-6565-4CBF-98E3-B959E4771B5E}"/>
    <dgm:cxn modelId="{EDE9285E-EFF8-43C5-9461-FCA3F0FB8E30}" type="presOf" srcId="{BF330810-A22A-4564-A0E0-5676108BCB1E}" destId="{9FB82F3F-8768-4CCB-881C-71134F37ACB1}" srcOrd="0" destOrd="0" presId="urn:microsoft.com/office/officeart/2018/2/layout/IconLabelList"/>
    <dgm:cxn modelId="{BFB6536B-EDE4-4BB9-9061-CA9EEA4870CD}" type="presOf" srcId="{A733A1D8-54D3-49A5-B529-E1DF2E6AE40A}" destId="{F866DE2A-F4CD-4383-B953-CD619E19F648}" srcOrd="0" destOrd="0" presId="urn:microsoft.com/office/officeart/2018/2/layout/IconLabelList"/>
    <dgm:cxn modelId="{20D1B66B-6056-4313-A2FC-C47E8F4F77AF}" type="presOf" srcId="{51FE17CA-8737-4B00-BC60-5B84B4DD8058}" destId="{BD5574C9-EF2A-4C2B-A2B4-CFD6488E8100}" srcOrd="0" destOrd="0" presId="urn:microsoft.com/office/officeart/2018/2/layout/IconLabelList"/>
    <dgm:cxn modelId="{F0208282-D634-4C00-8BF7-5D583CFFF659}" srcId="{7EED8058-7FC5-43E5-8A31-A3EDA06AFBD3}" destId="{BF330810-A22A-4564-A0E0-5676108BCB1E}" srcOrd="4" destOrd="0" parTransId="{246E28A1-826F-4F9E-87BA-A4F81DE819EB}" sibTransId="{D44551C9-04A5-4590-A9BE-DB5DF10C3E01}"/>
    <dgm:cxn modelId="{2555519C-63DF-446D-9596-8D0CE4A08E33}" type="presOf" srcId="{D4F3914D-05F3-4E5A-A0D5-C89D236B42D6}" destId="{94F7FA33-C40C-4075-8A8A-25CF8E68FD5B}" srcOrd="0" destOrd="0" presId="urn:microsoft.com/office/officeart/2018/2/layout/IconLabelList"/>
    <dgm:cxn modelId="{43F597AC-03A9-44CF-9BFD-53231EB52969}" srcId="{7EED8058-7FC5-43E5-8A31-A3EDA06AFBD3}" destId="{261CD5E3-2AE0-48E0-B4D8-876B4066DD1C}" srcOrd="3" destOrd="0" parTransId="{6BD65AA4-834F-42FB-967D-5D73E76B7F4A}" sibTransId="{51837871-1936-4EFA-A6AF-5D33F5C2B03E}"/>
    <dgm:cxn modelId="{B9F60DEB-A76B-46FD-A1F3-7201DDF43811}" type="presOf" srcId="{261CD5E3-2AE0-48E0-B4D8-876B4066DD1C}" destId="{668B4B5C-08B8-4DDA-8B73-851FE6081E11}" srcOrd="0" destOrd="0" presId="urn:microsoft.com/office/officeart/2018/2/layout/IconLabelList"/>
    <dgm:cxn modelId="{B46112FB-8271-4A6B-9043-937126565B33}" type="presOf" srcId="{7EED8058-7FC5-43E5-8A31-A3EDA06AFBD3}" destId="{BB052437-A7ED-47A0-8CD1-B7E98CF94472}" srcOrd="0" destOrd="0" presId="urn:microsoft.com/office/officeart/2018/2/layout/IconLabelList"/>
    <dgm:cxn modelId="{8056DA17-5D57-4297-8E04-CE2EC93E4F82}" type="presParOf" srcId="{BB052437-A7ED-47A0-8CD1-B7E98CF94472}" destId="{9128CD9D-D70A-4DF6-B9E1-5B9830EE2B42}" srcOrd="0" destOrd="0" presId="urn:microsoft.com/office/officeart/2018/2/layout/IconLabelList"/>
    <dgm:cxn modelId="{7F6A7CB9-68FF-449D-BEE6-85F467F4B979}" type="presParOf" srcId="{9128CD9D-D70A-4DF6-B9E1-5B9830EE2B42}" destId="{2AE7F3E3-8D3C-4280-9B30-6341FE65BD7F}" srcOrd="0" destOrd="0" presId="urn:microsoft.com/office/officeart/2018/2/layout/IconLabelList"/>
    <dgm:cxn modelId="{5D5A4D6B-0B30-4068-872F-5587C3596E9E}" type="presParOf" srcId="{9128CD9D-D70A-4DF6-B9E1-5B9830EE2B42}" destId="{E7524032-0692-476C-8FF3-EE8479F61CF4}" srcOrd="1" destOrd="0" presId="urn:microsoft.com/office/officeart/2018/2/layout/IconLabelList"/>
    <dgm:cxn modelId="{76469656-AD42-4A95-B65C-C5C515E11147}" type="presParOf" srcId="{9128CD9D-D70A-4DF6-B9E1-5B9830EE2B42}" destId="{BD5574C9-EF2A-4C2B-A2B4-CFD6488E8100}" srcOrd="2" destOrd="0" presId="urn:microsoft.com/office/officeart/2018/2/layout/IconLabelList"/>
    <dgm:cxn modelId="{32EEC812-F287-480A-8C43-5786A7AED66A}" type="presParOf" srcId="{BB052437-A7ED-47A0-8CD1-B7E98CF94472}" destId="{50C6D399-DB3C-4A83-82AE-64ADBAC3A0C6}" srcOrd="1" destOrd="0" presId="urn:microsoft.com/office/officeart/2018/2/layout/IconLabelList"/>
    <dgm:cxn modelId="{AD3BBD3D-C90B-4935-B89C-84837AD83210}" type="presParOf" srcId="{BB052437-A7ED-47A0-8CD1-B7E98CF94472}" destId="{34D7A5CB-E286-4BC5-922A-820FCCE8466F}" srcOrd="2" destOrd="0" presId="urn:microsoft.com/office/officeart/2018/2/layout/IconLabelList"/>
    <dgm:cxn modelId="{E05CE0DD-F910-4A7E-9BCD-A241EC701997}" type="presParOf" srcId="{34D7A5CB-E286-4BC5-922A-820FCCE8466F}" destId="{1730D756-53D9-4D27-890A-16A95C6E980E}" srcOrd="0" destOrd="0" presId="urn:microsoft.com/office/officeart/2018/2/layout/IconLabelList"/>
    <dgm:cxn modelId="{7A7D12A8-E829-4231-98DF-872E5E857928}" type="presParOf" srcId="{34D7A5CB-E286-4BC5-922A-820FCCE8466F}" destId="{35BF130E-33CB-42F9-A87D-8D231EA2A06B}" srcOrd="1" destOrd="0" presId="urn:microsoft.com/office/officeart/2018/2/layout/IconLabelList"/>
    <dgm:cxn modelId="{AB6D652C-0F67-45D3-A46C-9CBB5BB19C41}" type="presParOf" srcId="{34D7A5CB-E286-4BC5-922A-820FCCE8466F}" destId="{F866DE2A-F4CD-4383-B953-CD619E19F648}" srcOrd="2" destOrd="0" presId="urn:microsoft.com/office/officeart/2018/2/layout/IconLabelList"/>
    <dgm:cxn modelId="{25C8B8E6-C253-432D-B702-1FDCD1F2D8C8}" type="presParOf" srcId="{BB052437-A7ED-47A0-8CD1-B7E98CF94472}" destId="{8C87655E-8E3B-4ABD-A354-57B7D9B5FE99}" srcOrd="3" destOrd="0" presId="urn:microsoft.com/office/officeart/2018/2/layout/IconLabelList"/>
    <dgm:cxn modelId="{8C2BC7CA-CCD7-4D5A-8762-B7A861FB8F6A}" type="presParOf" srcId="{BB052437-A7ED-47A0-8CD1-B7E98CF94472}" destId="{D8362CED-0316-47FD-A247-4F2025B58289}" srcOrd="4" destOrd="0" presId="urn:microsoft.com/office/officeart/2018/2/layout/IconLabelList"/>
    <dgm:cxn modelId="{D65734FE-34F5-4B2A-8031-FA109302019C}" type="presParOf" srcId="{D8362CED-0316-47FD-A247-4F2025B58289}" destId="{31733712-D2CB-4D20-ACCD-68C498559D23}" srcOrd="0" destOrd="0" presId="urn:microsoft.com/office/officeart/2018/2/layout/IconLabelList"/>
    <dgm:cxn modelId="{3F0D1FA3-E0FF-488A-A8C3-7D91B9EECD06}" type="presParOf" srcId="{D8362CED-0316-47FD-A247-4F2025B58289}" destId="{8E6ACDB5-5B8D-428F-9F84-4ED5C4D52BD5}" srcOrd="1" destOrd="0" presId="urn:microsoft.com/office/officeart/2018/2/layout/IconLabelList"/>
    <dgm:cxn modelId="{FF66DAAD-436C-4B57-9381-808FA8E2F1A0}" type="presParOf" srcId="{D8362CED-0316-47FD-A247-4F2025B58289}" destId="{94F7FA33-C40C-4075-8A8A-25CF8E68FD5B}" srcOrd="2" destOrd="0" presId="urn:microsoft.com/office/officeart/2018/2/layout/IconLabelList"/>
    <dgm:cxn modelId="{0240FB91-A1B7-418B-A2D3-B82340B0ED85}" type="presParOf" srcId="{BB052437-A7ED-47A0-8CD1-B7E98CF94472}" destId="{C22637AE-D8A3-4865-A728-9135E6EF2C61}" srcOrd="5" destOrd="0" presId="urn:microsoft.com/office/officeart/2018/2/layout/IconLabelList"/>
    <dgm:cxn modelId="{A5DCB3C0-992B-4C80-AA06-268D2918EE41}" type="presParOf" srcId="{BB052437-A7ED-47A0-8CD1-B7E98CF94472}" destId="{63E6E518-FD3B-4202-84D7-CAEE408A4930}" srcOrd="6" destOrd="0" presId="urn:microsoft.com/office/officeart/2018/2/layout/IconLabelList"/>
    <dgm:cxn modelId="{484CBEC4-1D92-486E-9A82-5351C934823F}" type="presParOf" srcId="{63E6E518-FD3B-4202-84D7-CAEE408A4930}" destId="{6A1794E9-7A32-4A16-9730-90D02035B6C9}" srcOrd="0" destOrd="0" presId="urn:microsoft.com/office/officeart/2018/2/layout/IconLabelList"/>
    <dgm:cxn modelId="{6150FA0B-1F4F-4898-BB55-E8752B8B5C75}" type="presParOf" srcId="{63E6E518-FD3B-4202-84D7-CAEE408A4930}" destId="{54B7AC91-50DB-4787-84E3-79A83644EB46}" srcOrd="1" destOrd="0" presId="urn:microsoft.com/office/officeart/2018/2/layout/IconLabelList"/>
    <dgm:cxn modelId="{1F934975-D0DE-4588-BBFD-C85E27DBA454}" type="presParOf" srcId="{63E6E518-FD3B-4202-84D7-CAEE408A4930}" destId="{668B4B5C-08B8-4DDA-8B73-851FE6081E11}" srcOrd="2" destOrd="0" presId="urn:microsoft.com/office/officeart/2018/2/layout/IconLabelList"/>
    <dgm:cxn modelId="{C5A8E9AB-0C33-45D6-853F-8B5DAB277851}" type="presParOf" srcId="{BB052437-A7ED-47A0-8CD1-B7E98CF94472}" destId="{E8FCAD6C-F026-4EEA-B65E-6E2FF488B9CF}" srcOrd="7" destOrd="0" presId="urn:microsoft.com/office/officeart/2018/2/layout/IconLabelList"/>
    <dgm:cxn modelId="{B65C0231-A182-4077-AA4F-699D80F31E9B}" type="presParOf" srcId="{BB052437-A7ED-47A0-8CD1-B7E98CF94472}" destId="{0FCADE06-BD64-453B-A4E1-E6FD778E6314}" srcOrd="8" destOrd="0" presId="urn:microsoft.com/office/officeart/2018/2/layout/IconLabelList"/>
    <dgm:cxn modelId="{BB64BE0C-CB0E-4BA7-91BD-F112C02214AC}" type="presParOf" srcId="{0FCADE06-BD64-453B-A4E1-E6FD778E6314}" destId="{CA5074E7-3F24-4DE8-821D-A392FF9C2C63}" srcOrd="0" destOrd="0" presId="urn:microsoft.com/office/officeart/2018/2/layout/IconLabelList"/>
    <dgm:cxn modelId="{ECCB55AA-5488-4D94-A10C-86A684FB10AB}" type="presParOf" srcId="{0FCADE06-BD64-453B-A4E1-E6FD778E6314}" destId="{C202BC00-298B-47D0-A3D9-1CB86247B19F}" srcOrd="1" destOrd="0" presId="urn:microsoft.com/office/officeart/2018/2/layout/IconLabelList"/>
    <dgm:cxn modelId="{EA744865-B28F-4A11-8CC5-55FC99767FBF}" type="presParOf" srcId="{0FCADE06-BD64-453B-A4E1-E6FD778E6314}" destId="{9FB82F3F-8768-4CCB-881C-71134F37ACB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C94F3D-2FD4-42DD-AEA8-95E3BE1894A6}"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B70CE96C-3C91-4882-9D5E-7ED55BB2DC8B}">
      <dgm:prSet custT="1"/>
      <dgm:spPr/>
      <dgm:t>
        <a:bodyPr/>
        <a:lstStyle/>
        <a:p>
          <a:pPr>
            <a:lnSpc>
              <a:spcPct val="100000"/>
            </a:lnSpc>
          </a:pPr>
          <a:r>
            <a:rPr lang="en-NG" sz="1650" b="1" dirty="0"/>
            <a:t>Inventory Optimization:</a:t>
          </a:r>
          <a:r>
            <a:rPr lang="en-NG" sz="1650" dirty="0"/>
            <a:t> (</a:t>
          </a:r>
          <a:r>
            <a:rPr lang="en-NG" sz="1650" dirty="0" err="1"/>
            <a:t>i</a:t>
          </a:r>
          <a:r>
            <a:rPr lang="en-NG" sz="1650" dirty="0"/>
            <a:t>) </a:t>
          </a:r>
          <a:r>
            <a:rPr lang="en-NG" sz="1650" b="1" dirty="0"/>
            <a:t>Prioritize Top Sellers:</a:t>
          </a:r>
          <a:r>
            <a:rPr lang="en-NG" sz="1650" dirty="0"/>
            <a:t> Focus inventory management on the best-selling SKUs. (ii) </a:t>
          </a:r>
          <a:r>
            <a:rPr lang="en-NG" sz="1650" b="1" dirty="0"/>
            <a:t>Accurate Forecasting:</a:t>
          </a:r>
          <a:r>
            <a:rPr lang="en-NG" sz="1650" dirty="0"/>
            <a:t> Improve demand forecasting using historical data, seasonality, and external factors. (iii) </a:t>
          </a:r>
          <a:r>
            <a:rPr lang="en-NG" sz="1650" b="1" dirty="0"/>
            <a:t>Minimize Stockouts:</a:t>
          </a:r>
          <a:r>
            <a:rPr lang="en-NG" sz="1650" dirty="0"/>
            <a:t> Establish safety stock levels for key products.</a:t>
          </a:r>
          <a:endParaRPr lang="en-US" sz="1650" dirty="0"/>
        </a:p>
      </dgm:t>
    </dgm:pt>
    <dgm:pt modelId="{7D4EE23A-8BCB-4AD4-B8CA-72954FA052BB}" type="parTrans" cxnId="{AECD7199-70B6-4836-83E3-A436E1A65B0E}">
      <dgm:prSet/>
      <dgm:spPr/>
      <dgm:t>
        <a:bodyPr/>
        <a:lstStyle/>
        <a:p>
          <a:endParaRPr lang="en-US"/>
        </a:p>
      </dgm:t>
    </dgm:pt>
    <dgm:pt modelId="{61831584-B759-4064-90C0-10B5428140D6}" type="sibTrans" cxnId="{AECD7199-70B6-4836-83E3-A436E1A65B0E}">
      <dgm:prSet/>
      <dgm:spPr/>
      <dgm:t>
        <a:bodyPr/>
        <a:lstStyle/>
        <a:p>
          <a:endParaRPr lang="en-US"/>
        </a:p>
      </dgm:t>
    </dgm:pt>
    <dgm:pt modelId="{0E072512-0839-4EBE-9600-0BD715FCF8BB}">
      <dgm:prSet/>
      <dgm:spPr/>
      <dgm:t>
        <a:bodyPr/>
        <a:lstStyle/>
        <a:p>
          <a:pPr>
            <a:lnSpc>
              <a:spcPct val="100000"/>
            </a:lnSpc>
          </a:pPr>
          <a:r>
            <a:rPr lang="en-NG" b="1" dirty="0"/>
            <a:t>Targeted Sales &amp; Marketing: </a:t>
          </a:r>
          <a:r>
            <a:rPr lang="en-NG" dirty="0"/>
            <a:t>(</a:t>
          </a:r>
          <a:r>
            <a:rPr lang="en-NG" dirty="0" err="1"/>
            <a:t>i</a:t>
          </a:r>
          <a:r>
            <a:rPr lang="en-NG" dirty="0"/>
            <a:t>) </a:t>
          </a:r>
          <a:r>
            <a:rPr lang="en-NG" b="1" dirty="0"/>
            <a:t>Leverage Top Performers:</a:t>
          </a:r>
          <a:r>
            <a:rPr lang="en-NG" dirty="0"/>
            <a:t> Boost marketing for top SKUs and categories (like Home Appliances). (ii) </a:t>
          </a:r>
          <a:r>
            <a:rPr lang="en-NG" b="1" dirty="0"/>
            <a:t>Category-Specific Promotions:</a:t>
          </a:r>
          <a:r>
            <a:rPr lang="en-NG" dirty="0"/>
            <a:t> Tailor promotions to each category's unique needs.</a:t>
          </a:r>
          <a:endParaRPr lang="en-US" dirty="0"/>
        </a:p>
      </dgm:t>
    </dgm:pt>
    <dgm:pt modelId="{B0B729F3-BAD2-4289-9204-75D740362007}" type="parTrans" cxnId="{DF58DA68-3A59-4DD0-ABFB-35AEB9A201B3}">
      <dgm:prSet/>
      <dgm:spPr/>
      <dgm:t>
        <a:bodyPr/>
        <a:lstStyle/>
        <a:p>
          <a:endParaRPr lang="en-US"/>
        </a:p>
      </dgm:t>
    </dgm:pt>
    <dgm:pt modelId="{75C46001-76C2-456C-B726-0CA787085B40}" type="sibTrans" cxnId="{DF58DA68-3A59-4DD0-ABFB-35AEB9A201B3}">
      <dgm:prSet/>
      <dgm:spPr/>
      <dgm:t>
        <a:bodyPr/>
        <a:lstStyle/>
        <a:p>
          <a:endParaRPr lang="en-US"/>
        </a:p>
      </dgm:t>
    </dgm:pt>
    <dgm:pt modelId="{04BF1ED0-2A43-4D66-8DEF-CC6C0374A239}">
      <dgm:prSet/>
      <dgm:spPr/>
      <dgm:t>
        <a:bodyPr/>
        <a:lstStyle/>
        <a:p>
          <a:pPr>
            <a:lnSpc>
              <a:spcPct val="100000"/>
            </a:lnSpc>
          </a:pPr>
          <a:r>
            <a:rPr lang="en-NG" b="1" dirty="0"/>
            <a:t>Operational Efficiency</a:t>
          </a:r>
          <a:r>
            <a:rPr lang="en-NG" dirty="0"/>
            <a:t>: (</a:t>
          </a:r>
          <a:r>
            <a:rPr lang="en-NG" dirty="0" err="1"/>
            <a:t>i</a:t>
          </a:r>
          <a:r>
            <a:rPr lang="en-NG" dirty="0"/>
            <a:t>) </a:t>
          </a:r>
          <a:r>
            <a:rPr lang="en-NG" b="1" dirty="0"/>
            <a:t>Streamline Inventory:</a:t>
          </a:r>
          <a:r>
            <a:rPr lang="en-NG" dirty="0"/>
            <a:t> Implement a warehouse management system. (ii) </a:t>
          </a:r>
          <a:r>
            <a:rPr lang="en-NG" b="1" dirty="0"/>
            <a:t>Optimize Supply Chain:</a:t>
          </a:r>
          <a:r>
            <a:rPr lang="en-NG" dirty="0"/>
            <a:t> Improve supplier relationships and delivery times.</a:t>
          </a:r>
          <a:endParaRPr lang="en-US" dirty="0"/>
        </a:p>
      </dgm:t>
    </dgm:pt>
    <dgm:pt modelId="{59C546A9-31B3-4233-BF70-9D82FE869490}" type="parTrans" cxnId="{D66BDFDB-3341-4F55-ADEB-F0D860AF4308}">
      <dgm:prSet/>
      <dgm:spPr/>
      <dgm:t>
        <a:bodyPr/>
        <a:lstStyle/>
        <a:p>
          <a:endParaRPr lang="en-US"/>
        </a:p>
      </dgm:t>
    </dgm:pt>
    <dgm:pt modelId="{C0DDB6BA-25BD-459C-B462-6CF6C56E2D90}" type="sibTrans" cxnId="{D66BDFDB-3341-4F55-ADEB-F0D860AF4308}">
      <dgm:prSet/>
      <dgm:spPr/>
      <dgm:t>
        <a:bodyPr/>
        <a:lstStyle/>
        <a:p>
          <a:endParaRPr lang="en-US"/>
        </a:p>
      </dgm:t>
    </dgm:pt>
    <dgm:pt modelId="{A68680ED-8E57-4CD0-BB60-DC1B0E483D0C}">
      <dgm:prSet/>
      <dgm:spPr/>
      <dgm:t>
        <a:bodyPr/>
        <a:lstStyle/>
        <a:p>
          <a:pPr>
            <a:lnSpc>
              <a:spcPct val="100000"/>
            </a:lnSpc>
          </a:pPr>
          <a:r>
            <a:rPr lang="en-NG" b="1" dirty="0"/>
            <a:t>Data-Driven Decisions:</a:t>
          </a:r>
          <a:r>
            <a:rPr lang="en-NG" dirty="0"/>
            <a:t> (</a:t>
          </a:r>
          <a:r>
            <a:rPr lang="en-NG" dirty="0" err="1"/>
            <a:t>i</a:t>
          </a:r>
          <a:r>
            <a:rPr lang="en-NG" dirty="0"/>
            <a:t>) </a:t>
          </a:r>
          <a:r>
            <a:rPr lang="en-NG" b="1" dirty="0"/>
            <a:t>Regular Data Analysis:</a:t>
          </a:r>
          <a:r>
            <a:rPr lang="en-NG" dirty="0"/>
            <a:t> Monitor key metrics and </a:t>
          </a:r>
          <a:r>
            <a:rPr lang="en-NG" dirty="0" err="1"/>
            <a:t>analyze</a:t>
          </a:r>
          <a:r>
            <a:rPr lang="en-NG" dirty="0"/>
            <a:t> sales trends. (ii) </a:t>
          </a:r>
          <a:r>
            <a:rPr lang="en-NG" b="1" dirty="0"/>
            <a:t>Utilize Data Analytics Tools:</a:t>
          </a:r>
          <a:r>
            <a:rPr lang="en-NG" dirty="0"/>
            <a:t> Leverage data to gain deeper insights and improve decision-making.</a:t>
          </a:r>
          <a:endParaRPr lang="en-US" dirty="0"/>
        </a:p>
      </dgm:t>
    </dgm:pt>
    <dgm:pt modelId="{F06DDBAE-3D22-4CB3-87B1-969BA8D97993}" type="parTrans" cxnId="{A51A7B48-84B9-4B39-9277-6D9BBDED6030}">
      <dgm:prSet/>
      <dgm:spPr/>
      <dgm:t>
        <a:bodyPr/>
        <a:lstStyle/>
        <a:p>
          <a:endParaRPr lang="en-US"/>
        </a:p>
      </dgm:t>
    </dgm:pt>
    <dgm:pt modelId="{87772C26-ED9F-49FD-85BE-9255E650B1C1}" type="sibTrans" cxnId="{A51A7B48-84B9-4B39-9277-6D9BBDED6030}">
      <dgm:prSet/>
      <dgm:spPr/>
      <dgm:t>
        <a:bodyPr/>
        <a:lstStyle/>
        <a:p>
          <a:endParaRPr lang="en-US"/>
        </a:p>
      </dgm:t>
    </dgm:pt>
    <dgm:pt modelId="{E74BF4BD-EDE0-434C-BF30-ECBEF8F4A2CF}" type="pres">
      <dgm:prSet presAssocID="{89C94F3D-2FD4-42DD-AEA8-95E3BE1894A6}" presName="root" presStyleCnt="0">
        <dgm:presLayoutVars>
          <dgm:dir/>
          <dgm:resizeHandles val="exact"/>
        </dgm:presLayoutVars>
      </dgm:prSet>
      <dgm:spPr/>
    </dgm:pt>
    <dgm:pt modelId="{EC31757D-C1E8-4B92-8D28-02C1861FFBF5}" type="pres">
      <dgm:prSet presAssocID="{B70CE96C-3C91-4882-9D5E-7ED55BB2DC8B}" presName="compNode" presStyleCnt="0"/>
      <dgm:spPr/>
    </dgm:pt>
    <dgm:pt modelId="{374EF630-4ED0-4DA1-BE43-05A442620F03}" type="pres">
      <dgm:prSet presAssocID="{B70CE96C-3C91-4882-9D5E-7ED55BB2DC8B}" presName="bgRect" presStyleLbl="bgShp" presStyleIdx="0" presStyleCnt="4"/>
      <dgm:spPr/>
    </dgm:pt>
    <dgm:pt modelId="{F660AA0D-5F77-4359-969A-4E6150E0CED2}" type="pres">
      <dgm:prSet presAssocID="{B70CE96C-3C91-4882-9D5E-7ED55BB2DC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code"/>
        </a:ext>
      </dgm:extLst>
    </dgm:pt>
    <dgm:pt modelId="{30055705-3664-4D28-BE6F-C1FACB80D6B4}" type="pres">
      <dgm:prSet presAssocID="{B70CE96C-3C91-4882-9D5E-7ED55BB2DC8B}" presName="spaceRect" presStyleCnt="0"/>
      <dgm:spPr/>
    </dgm:pt>
    <dgm:pt modelId="{A6DECFA4-C354-4FDA-A34D-EFBFE36F3B83}" type="pres">
      <dgm:prSet presAssocID="{B70CE96C-3C91-4882-9D5E-7ED55BB2DC8B}" presName="parTx" presStyleLbl="revTx" presStyleIdx="0" presStyleCnt="4">
        <dgm:presLayoutVars>
          <dgm:chMax val="0"/>
          <dgm:chPref val="0"/>
        </dgm:presLayoutVars>
      </dgm:prSet>
      <dgm:spPr/>
    </dgm:pt>
    <dgm:pt modelId="{591F950A-8806-4943-9CF5-26522B49D930}" type="pres">
      <dgm:prSet presAssocID="{61831584-B759-4064-90C0-10B5428140D6}" presName="sibTrans" presStyleCnt="0"/>
      <dgm:spPr/>
    </dgm:pt>
    <dgm:pt modelId="{8C339522-29F3-4BA3-99A2-D314A230C655}" type="pres">
      <dgm:prSet presAssocID="{0E072512-0839-4EBE-9600-0BD715FCF8BB}" presName="compNode" presStyleCnt="0"/>
      <dgm:spPr/>
    </dgm:pt>
    <dgm:pt modelId="{65374FF1-7104-4E64-A271-4035EA810A77}" type="pres">
      <dgm:prSet presAssocID="{0E072512-0839-4EBE-9600-0BD715FCF8BB}" presName="bgRect" presStyleLbl="bgShp" presStyleIdx="1" presStyleCnt="4"/>
      <dgm:spPr/>
    </dgm:pt>
    <dgm:pt modelId="{258CD928-3DDE-46FB-BC64-BD313E07B61D}" type="pres">
      <dgm:prSet presAssocID="{0E072512-0839-4EBE-9600-0BD715FCF8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re"/>
        </a:ext>
      </dgm:extLst>
    </dgm:pt>
    <dgm:pt modelId="{CCB2A31D-088F-4B5B-A3C8-41FCA1C9092B}" type="pres">
      <dgm:prSet presAssocID="{0E072512-0839-4EBE-9600-0BD715FCF8BB}" presName="spaceRect" presStyleCnt="0"/>
      <dgm:spPr/>
    </dgm:pt>
    <dgm:pt modelId="{1617D2A8-E35E-4028-A577-BC1ECF14812B}" type="pres">
      <dgm:prSet presAssocID="{0E072512-0839-4EBE-9600-0BD715FCF8BB}" presName="parTx" presStyleLbl="revTx" presStyleIdx="1" presStyleCnt="4">
        <dgm:presLayoutVars>
          <dgm:chMax val="0"/>
          <dgm:chPref val="0"/>
        </dgm:presLayoutVars>
      </dgm:prSet>
      <dgm:spPr/>
    </dgm:pt>
    <dgm:pt modelId="{E2F4FD2A-61E7-4E57-9C71-BC3C4F5C4C3C}" type="pres">
      <dgm:prSet presAssocID="{75C46001-76C2-456C-B726-0CA787085B40}" presName="sibTrans" presStyleCnt="0"/>
      <dgm:spPr/>
    </dgm:pt>
    <dgm:pt modelId="{F207BBDD-04EC-4FE0-91CA-CD50C127BED9}" type="pres">
      <dgm:prSet presAssocID="{04BF1ED0-2A43-4D66-8DEF-CC6C0374A239}" presName="compNode" presStyleCnt="0"/>
      <dgm:spPr/>
    </dgm:pt>
    <dgm:pt modelId="{B3783BEA-D89B-4485-A67A-2C0635168D2E}" type="pres">
      <dgm:prSet presAssocID="{04BF1ED0-2A43-4D66-8DEF-CC6C0374A239}" presName="bgRect" presStyleLbl="bgShp" presStyleIdx="2" presStyleCnt="4"/>
      <dgm:spPr/>
    </dgm:pt>
    <dgm:pt modelId="{10C7A1A5-5C91-4D55-B408-53233B0948DB}" type="pres">
      <dgm:prSet presAssocID="{04BF1ED0-2A43-4D66-8DEF-CC6C0374A23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FF1AABBE-613E-4526-B5C8-73A84931AEF6}" type="pres">
      <dgm:prSet presAssocID="{04BF1ED0-2A43-4D66-8DEF-CC6C0374A239}" presName="spaceRect" presStyleCnt="0"/>
      <dgm:spPr/>
    </dgm:pt>
    <dgm:pt modelId="{2FE82A93-8557-4431-8F1F-F7C5BD1C2FF7}" type="pres">
      <dgm:prSet presAssocID="{04BF1ED0-2A43-4D66-8DEF-CC6C0374A239}" presName="parTx" presStyleLbl="revTx" presStyleIdx="2" presStyleCnt="4">
        <dgm:presLayoutVars>
          <dgm:chMax val="0"/>
          <dgm:chPref val="0"/>
        </dgm:presLayoutVars>
      </dgm:prSet>
      <dgm:spPr/>
    </dgm:pt>
    <dgm:pt modelId="{AC7A0DAD-1A7C-41F3-B729-774F6B9E9660}" type="pres">
      <dgm:prSet presAssocID="{C0DDB6BA-25BD-459C-B462-6CF6C56E2D90}" presName="sibTrans" presStyleCnt="0"/>
      <dgm:spPr/>
    </dgm:pt>
    <dgm:pt modelId="{1AADB813-7213-44B2-B38B-0BF1091B54BA}" type="pres">
      <dgm:prSet presAssocID="{A68680ED-8E57-4CD0-BB60-DC1B0E483D0C}" presName="compNode" presStyleCnt="0"/>
      <dgm:spPr/>
    </dgm:pt>
    <dgm:pt modelId="{A87879BF-610C-44B9-AC8B-840C5760E474}" type="pres">
      <dgm:prSet presAssocID="{A68680ED-8E57-4CD0-BB60-DC1B0E483D0C}" presName="bgRect" presStyleLbl="bgShp" presStyleIdx="3" presStyleCnt="4"/>
      <dgm:spPr/>
    </dgm:pt>
    <dgm:pt modelId="{ADB97FF3-945E-4FE8-8913-2F8DBE9E21CE}" type="pres">
      <dgm:prSet presAssocID="{A68680ED-8E57-4CD0-BB60-DC1B0E483D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C3CBBA6F-F452-4FBA-B317-F35B37CF6689}" type="pres">
      <dgm:prSet presAssocID="{A68680ED-8E57-4CD0-BB60-DC1B0E483D0C}" presName="spaceRect" presStyleCnt="0"/>
      <dgm:spPr/>
    </dgm:pt>
    <dgm:pt modelId="{CB22CBAB-6351-417F-AE0B-69047C943877}" type="pres">
      <dgm:prSet presAssocID="{A68680ED-8E57-4CD0-BB60-DC1B0E483D0C}" presName="parTx" presStyleLbl="revTx" presStyleIdx="3" presStyleCnt="4">
        <dgm:presLayoutVars>
          <dgm:chMax val="0"/>
          <dgm:chPref val="0"/>
        </dgm:presLayoutVars>
      </dgm:prSet>
      <dgm:spPr/>
    </dgm:pt>
  </dgm:ptLst>
  <dgm:cxnLst>
    <dgm:cxn modelId="{3CB36A09-A639-4ED4-B6B2-9FFF8982C387}" type="presOf" srcId="{A68680ED-8E57-4CD0-BB60-DC1B0E483D0C}" destId="{CB22CBAB-6351-417F-AE0B-69047C943877}" srcOrd="0" destOrd="0" presId="urn:microsoft.com/office/officeart/2018/2/layout/IconVerticalSolidList"/>
    <dgm:cxn modelId="{ADF02D14-AEAD-4450-ACEC-57BE1089C8A9}" type="presOf" srcId="{04BF1ED0-2A43-4D66-8DEF-CC6C0374A239}" destId="{2FE82A93-8557-4431-8F1F-F7C5BD1C2FF7}" srcOrd="0" destOrd="0" presId="urn:microsoft.com/office/officeart/2018/2/layout/IconVerticalSolidList"/>
    <dgm:cxn modelId="{38DA4D31-BE9D-4A89-BAF7-E6289032E489}" type="presOf" srcId="{0E072512-0839-4EBE-9600-0BD715FCF8BB}" destId="{1617D2A8-E35E-4028-A577-BC1ECF14812B}" srcOrd="0" destOrd="0" presId="urn:microsoft.com/office/officeart/2018/2/layout/IconVerticalSolidList"/>
    <dgm:cxn modelId="{A51A7B48-84B9-4B39-9277-6D9BBDED6030}" srcId="{89C94F3D-2FD4-42DD-AEA8-95E3BE1894A6}" destId="{A68680ED-8E57-4CD0-BB60-DC1B0E483D0C}" srcOrd="3" destOrd="0" parTransId="{F06DDBAE-3D22-4CB3-87B1-969BA8D97993}" sibTransId="{87772C26-ED9F-49FD-85BE-9255E650B1C1}"/>
    <dgm:cxn modelId="{DF58DA68-3A59-4DD0-ABFB-35AEB9A201B3}" srcId="{89C94F3D-2FD4-42DD-AEA8-95E3BE1894A6}" destId="{0E072512-0839-4EBE-9600-0BD715FCF8BB}" srcOrd="1" destOrd="0" parTransId="{B0B729F3-BAD2-4289-9204-75D740362007}" sibTransId="{75C46001-76C2-456C-B726-0CA787085B40}"/>
    <dgm:cxn modelId="{AECD7199-70B6-4836-83E3-A436E1A65B0E}" srcId="{89C94F3D-2FD4-42DD-AEA8-95E3BE1894A6}" destId="{B70CE96C-3C91-4882-9D5E-7ED55BB2DC8B}" srcOrd="0" destOrd="0" parTransId="{7D4EE23A-8BCB-4AD4-B8CA-72954FA052BB}" sibTransId="{61831584-B759-4064-90C0-10B5428140D6}"/>
    <dgm:cxn modelId="{5F1D3BBE-4428-4EA6-B142-8ABD626A5EF1}" type="presOf" srcId="{B70CE96C-3C91-4882-9D5E-7ED55BB2DC8B}" destId="{A6DECFA4-C354-4FDA-A34D-EFBFE36F3B83}" srcOrd="0" destOrd="0" presId="urn:microsoft.com/office/officeart/2018/2/layout/IconVerticalSolidList"/>
    <dgm:cxn modelId="{9C3DCCCA-5C79-45BE-9050-9CFD84EE72B6}" type="presOf" srcId="{89C94F3D-2FD4-42DD-AEA8-95E3BE1894A6}" destId="{E74BF4BD-EDE0-434C-BF30-ECBEF8F4A2CF}" srcOrd="0" destOrd="0" presId="urn:microsoft.com/office/officeart/2018/2/layout/IconVerticalSolidList"/>
    <dgm:cxn modelId="{D66BDFDB-3341-4F55-ADEB-F0D860AF4308}" srcId="{89C94F3D-2FD4-42DD-AEA8-95E3BE1894A6}" destId="{04BF1ED0-2A43-4D66-8DEF-CC6C0374A239}" srcOrd="2" destOrd="0" parTransId="{59C546A9-31B3-4233-BF70-9D82FE869490}" sibTransId="{C0DDB6BA-25BD-459C-B462-6CF6C56E2D90}"/>
    <dgm:cxn modelId="{EFEBE903-E318-48A9-B96B-146487FEED00}" type="presParOf" srcId="{E74BF4BD-EDE0-434C-BF30-ECBEF8F4A2CF}" destId="{EC31757D-C1E8-4B92-8D28-02C1861FFBF5}" srcOrd="0" destOrd="0" presId="urn:microsoft.com/office/officeart/2018/2/layout/IconVerticalSolidList"/>
    <dgm:cxn modelId="{4A7F21DF-6657-4F46-A8D5-DDA91B7424FE}" type="presParOf" srcId="{EC31757D-C1E8-4B92-8D28-02C1861FFBF5}" destId="{374EF630-4ED0-4DA1-BE43-05A442620F03}" srcOrd="0" destOrd="0" presId="urn:microsoft.com/office/officeart/2018/2/layout/IconVerticalSolidList"/>
    <dgm:cxn modelId="{01FE0DA3-6B7E-48F7-87ED-B03B67141C3E}" type="presParOf" srcId="{EC31757D-C1E8-4B92-8D28-02C1861FFBF5}" destId="{F660AA0D-5F77-4359-969A-4E6150E0CED2}" srcOrd="1" destOrd="0" presId="urn:microsoft.com/office/officeart/2018/2/layout/IconVerticalSolidList"/>
    <dgm:cxn modelId="{2B17891B-1CC7-4B9E-80EA-DB2BE7FFF16C}" type="presParOf" srcId="{EC31757D-C1E8-4B92-8D28-02C1861FFBF5}" destId="{30055705-3664-4D28-BE6F-C1FACB80D6B4}" srcOrd="2" destOrd="0" presId="urn:microsoft.com/office/officeart/2018/2/layout/IconVerticalSolidList"/>
    <dgm:cxn modelId="{19A2D52D-583E-491C-9F62-A02B7B394796}" type="presParOf" srcId="{EC31757D-C1E8-4B92-8D28-02C1861FFBF5}" destId="{A6DECFA4-C354-4FDA-A34D-EFBFE36F3B83}" srcOrd="3" destOrd="0" presId="urn:microsoft.com/office/officeart/2018/2/layout/IconVerticalSolidList"/>
    <dgm:cxn modelId="{0C045B42-56A6-4F9D-A23C-BF0092265DE6}" type="presParOf" srcId="{E74BF4BD-EDE0-434C-BF30-ECBEF8F4A2CF}" destId="{591F950A-8806-4943-9CF5-26522B49D930}" srcOrd="1" destOrd="0" presId="urn:microsoft.com/office/officeart/2018/2/layout/IconVerticalSolidList"/>
    <dgm:cxn modelId="{93A70059-E9E5-46EB-8EF6-4B0994380980}" type="presParOf" srcId="{E74BF4BD-EDE0-434C-BF30-ECBEF8F4A2CF}" destId="{8C339522-29F3-4BA3-99A2-D314A230C655}" srcOrd="2" destOrd="0" presId="urn:microsoft.com/office/officeart/2018/2/layout/IconVerticalSolidList"/>
    <dgm:cxn modelId="{B3F66F8E-33E4-41C6-A0BF-7B1440624CF3}" type="presParOf" srcId="{8C339522-29F3-4BA3-99A2-D314A230C655}" destId="{65374FF1-7104-4E64-A271-4035EA810A77}" srcOrd="0" destOrd="0" presId="urn:microsoft.com/office/officeart/2018/2/layout/IconVerticalSolidList"/>
    <dgm:cxn modelId="{E4A5F1DC-40E4-426B-B8C4-855F31E73FA4}" type="presParOf" srcId="{8C339522-29F3-4BA3-99A2-D314A230C655}" destId="{258CD928-3DDE-46FB-BC64-BD313E07B61D}" srcOrd="1" destOrd="0" presId="urn:microsoft.com/office/officeart/2018/2/layout/IconVerticalSolidList"/>
    <dgm:cxn modelId="{1003FF7A-9DEE-47DA-AAD4-04E852E440D6}" type="presParOf" srcId="{8C339522-29F3-4BA3-99A2-D314A230C655}" destId="{CCB2A31D-088F-4B5B-A3C8-41FCA1C9092B}" srcOrd="2" destOrd="0" presId="urn:microsoft.com/office/officeart/2018/2/layout/IconVerticalSolidList"/>
    <dgm:cxn modelId="{B5FCFBFA-EFD4-4655-A762-0B86FD43B04D}" type="presParOf" srcId="{8C339522-29F3-4BA3-99A2-D314A230C655}" destId="{1617D2A8-E35E-4028-A577-BC1ECF14812B}" srcOrd="3" destOrd="0" presId="urn:microsoft.com/office/officeart/2018/2/layout/IconVerticalSolidList"/>
    <dgm:cxn modelId="{88C8A00F-B938-4174-A380-98964E366E9F}" type="presParOf" srcId="{E74BF4BD-EDE0-434C-BF30-ECBEF8F4A2CF}" destId="{E2F4FD2A-61E7-4E57-9C71-BC3C4F5C4C3C}" srcOrd="3" destOrd="0" presId="urn:microsoft.com/office/officeart/2018/2/layout/IconVerticalSolidList"/>
    <dgm:cxn modelId="{CC42F45B-5934-4155-B46B-353F67763909}" type="presParOf" srcId="{E74BF4BD-EDE0-434C-BF30-ECBEF8F4A2CF}" destId="{F207BBDD-04EC-4FE0-91CA-CD50C127BED9}" srcOrd="4" destOrd="0" presId="urn:microsoft.com/office/officeart/2018/2/layout/IconVerticalSolidList"/>
    <dgm:cxn modelId="{E7F53BCB-1558-4DD6-A65B-9AF19F45E661}" type="presParOf" srcId="{F207BBDD-04EC-4FE0-91CA-CD50C127BED9}" destId="{B3783BEA-D89B-4485-A67A-2C0635168D2E}" srcOrd="0" destOrd="0" presId="urn:microsoft.com/office/officeart/2018/2/layout/IconVerticalSolidList"/>
    <dgm:cxn modelId="{04D8B648-A04D-4C85-95A2-0308FFA7B7D4}" type="presParOf" srcId="{F207BBDD-04EC-4FE0-91CA-CD50C127BED9}" destId="{10C7A1A5-5C91-4D55-B408-53233B0948DB}" srcOrd="1" destOrd="0" presId="urn:microsoft.com/office/officeart/2018/2/layout/IconVerticalSolidList"/>
    <dgm:cxn modelId="{9ED3091D-C3F2-4EF9-8D64-52CF6C079029}" type="presParOf" srcId="{F207BBDD-04EC-4FE0-91CA-CD50C127BED9}" destId="{FF1AABBE-613E-4526-B5C8-73A84931AEF6}" srcOrd="2" destOrd="0" presId="urn:microsoft.com/office/officeart/2018/2/layout/IconVerticalSolidList"/>
    <dgm:cxn modelId="{76BF6C82-79C4-4F40-98B4-2D99F2D18743}" type="presParOf" srcId="{F207BBDD-04EC-4FE0-91CA-CD50C127BED9}" destId="{2FE82A93-8557-4431-8F1F-F7C5BD1C2FF7}" srcOrd="3" destOrd="0" presId="urn:microsoft.com/office/officeart/2018/2/layout/IconVerticalSolidList"/>
    <dgm:cxn modelId="{5D56D990-3EFA-421B-92B6-5834037ABDA9}" type="presParOf" srcId="{E74BF4BD-EDE0-434C-BF30-ECBEF8F4A2CF}" destId="{AC7A0DAD-1A7C-41F3-B729-774F6B9E9660}" srcOrd="5" destOrd="0" presId="urn:microsoft.com/office/officeart/2018/2/layout/IconVerticalSolidList"/>
    <dgm:cxn modelId="{52BAC5A1-FE29-4B94-80D9-248CE64198C5}" type="presParOf" srcId="{E74BF4BD-EDE0-434C-BF30-ECBEF8F4A2CF}" destId="{1AADB813-7213-44B2-B38B-0BF1091B54BA}" srcOrd="6" destOrd="0" presId="urn:microsoft.com/office/officeart/2018/2/layout/IconVerticalSolidList"/>
    <dgm:cxn modelId="{0AAA125C-9903-43CB-A0AC-347F8EA639D1}" type="presParOf" srcId="{1AADB813-7213-44B2-B38B-0BF1091B54BA}" destId="{A87879BF-610C-44B9-AC8B-840C5760E474}" srcOrd="0" destOrd="0" presId="urn:microsoft.com/office/officeart/2018/2/layout/IconVerticalSolidList"/>
    <dgm:cxn modelId="{42D0E190-335C-4493-B6BA-7619C17CE32C}" type="presParOf" srcId="{1AADB813-7213-44B2-B38B-0BF1091B54BA}" destId="{ADB97FF3-945E-4FE8-8913-2F8DBE9E21CE}" srcOrd="1" destOrd="0" presId="urn:microsoft.com/office/officeart/2018/2/layout/IconVerticalSolidList"/>
    <dgm:cxn modelId="{C5F7CDC8-0A1B-4405-9B0F-CFA209E13D71}" type="presParOf" srcId="{1AADB813-7213-44B2-B38B-0BF1091B54BA}" destId="{C3CBBA6F-F452-4FBA-B317-F35B37CF6689}" srcOrd="2" destOrd="0" presId="urn:microsoft.com/office/officeart/2018/2/layout/IconVerticalSolidList"/>
    <dgm:cxn modelId="{F2D072E2-4B72-433A-8177-1D2231502B8D}" type="presParOf" srcId="{1AADB813-7213-44B2-B38B-0BF1091B54BA}" destId="{CB22CBAB-6351-417F-AE0B-69047C9438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7F3E3-8D3C-4280-9B30-6341FE65BD7F}">
      <dsp:nvSpPr>
        <dsp:cNvPr id="0" name=""/>
        <dsp:cNvSpPr/>
      </dsp:nvSpPr>
      <dsp:spPr>
        <a:xfrm>
          <a:off x="622800" y="127623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5574C9-EF2A-4C2B-A2B4-CFD6488E8100}">
      <dsp:nvSpPr>
        <dsp:cNvPr id="0" name=""/>
        <dsp:cNvSpPr/>
      </dsp:nvSpPr>
      <dsp:spPr>
        <a:xfrm>
          <a:off x="127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NG" sz="1300" kern="1200" dirty="0"/>
            <a:t>Business Overview</a:t>
          </a:r>
          <a:endParaRPr lang="en-US" sz="1300" kern="1200" dirty="0"/>
        </a:p>
      </dsp:txBody>
      <dsp:txXfrm>
        <a:off x="127800" y="2356311"/>
        <a:ext cx="1800000" cy="720000"/>
      </dsp:txXfrm>
    </dsp:sp>
    <dsp:sp modelId="{1730D756-53D9-4D27-890A-16A95C6E980E}">
      <dsp:nvSpPr>
        <dsp:cNvPr id="0" name=""/>
        <dsp:cNvSpPr/>
      </dsp:nvSpPr>
      <dsp:spPr>
        <a:xfrm>
          <a:off x="2737800" y="127623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66DE2A-F4CD-4383-B953-CD619E19F648}">
      <dsp:nvSpPr>
        <dsp:cNvPr id="0" name=""/>
        <dsp:cNvSpPr/>
      </dsp:nvSpPr>
      <dsp:spPr>
        <a:xfrm>
          <a:off x="2242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NG" sz="1300" kern="1200"/>
            <a:t>Business problem</a:t>
          </a:r>
          <a:r>
            <a:rPr lang="en-US" sz="1300" kern="1200"/>
            <a:t>s</a:t>
          </a:r>
          <a:r>
            <a:rPr lang="en-NG" sz="1300" kern="1200"/>
            <a:t> &amp; Objectives</a:t>
          </a:r>
          <a:endParaRPr lang="en-US" sz="1300" kern="1200"/>
        </a:p>
      </dsp:txBody>
      <dsp:txXfrm>
        <a:off x="2242800" y="2356311"/>
        <a:ext cx="1800000" cy="720000"/>
      </dsp:txXfrm>
    </dsp:sp>
    <dsp:sp modelId="{31733712-D2CB-4D20-ACCD-68C498559D23}">
      <dsp:nvSpPr>
        <dsp:cNvPr id="0" name=""/>
        <dsp:cNvSpPr/>
      </dsp:nvSpPr>
      <dsp:spPr>
        <a:xfrm>
          <a:off x="4852800" y="127623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7FA33-C40C-4075-8A8A-25CF8E68FD5B}">
      <dsp:nvSpPr>
        <dsp:cNvPr id="0" name=""/>
        <dsp:cNvSpPr/>
      </dsp:nvSpPr>
      <dsp:spPr>
        <a:xfrm>
          <a:off x="4357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NG" sz="1300" kern="1200" dirty="0"/>
            <a:t>Data Analysis &amp; Findings</a:t>
          </a:r>
          <a:r>
            <a:rPr lang="en-US" sz="1300" kern="1200" dirty="0"/>
            <a:t> : SQL Queries, Insights &amp; Recommendations</a:t>
          </a:r>
        </a:p>
      </dsp:txBody>
      <dsp:txXfrm>
        <a:off x="4357800" y="2356311"/>
        <a:ext cx="1800000" cy="720000"/>
      </dsp:txXfrm>
    </dsp:sp>
    <dsp:sp modelId="{6A1794E9-7A32-4A16-9730-90D02035B6C9}">
      <dsp:nvSpPr>
        <dsp:cNvPr id="0" name=""/>
        <dsp:cNvSpPr/>
      </dsp:nvSpPr>
      <dsp:spPr>
        <a:xfrm>
          <a:off x="6967800" y="1276232"/>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8B4B5C-08B8-4DDA-8B73-851FE6081E11}">
      <dsp:nvSpPr>
        <dsp:cNvPr id="0" name=""/>
        <dsp:cNvSpPr/>
      </dsp:nvSpPr>
      <dsp:spPr>
        <a:xfrm>
          <a:off x="6472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4. </a:t>
          </a:r>
          <a:r>
            <a:rPr lang="en-NG" sz="1300" kern="1200"/>
            <a:t>Action Plans</a:t>
          </a:r>
          <a:endParaRPr lang="en-US" sz="1300" kern="1200"/>
        </a:p>
      </dsp:txBody>
      <dsp:txXfrm>
        <a:off x="6472800" y="2356311"/>
        <a:ext cx="1800000" cy="720000"/>
      </dsp:txXfrm>
    </dsp:sp>
    <dsp:sp modelId="{CA5074E7-3F24-4DE8-821D-A392FF9C2C63}">
      <dsp:nvSpPr>
        <dsp:cNvPr id="0" name=""/>
        <dsp:cNvSpPr/>
      </dsp:nvSpPr>
      <dsp:spPr>
        <a:xfrm>
          <a:off x="9082800" y="127623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B82F3F-8768-4CCB-881C-71134F37ACB1}">
      <dsp:nvSpPr>
        <dsp:cNvPr id="0" name=""/>
        <dsp:cNvSpPr/>
      </dsp:nvSpPr>
      <dsp:spPr>
        <a:xfrm>
          <a:off x="8587800" y="235631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5. </a:t>
          </a:r>
          <a:r>
            <a:rPr lang="en-NG" sz="1300" kern="1200"/>
            <a:t>Conclusion</a:t>
          </a:r>
          <a:endParaRPr lang="en-US" sz="1300" kern="1200"/>
        </a:p>
      </dsp:txBody>
      <dsp:txXfrm>
        <a:off x="8587800" y="2356311"/>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F630-4ED0-4DA1-BE43-05A442620F03}">
      <dsp:nvSpPr>
        <dsp:cNvPr id="0" name=""/>
        <dsp:cNvSpPr/>
      </dsp:nvSpPr>
      <dsp:spPr>
        <a:xfrm>
          <a:off x="0" y="2246"/>
          <a:ext cx="10515600" cy="113858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0AA0D-5F77-4359-969A-4E6150E0CED2}">
      <dsp:nvSpPr>
        <dsp:cNvPr id="0" name=""/>
        <dsp:cNvSpPr/>
      </dsp:nvSpPr>
      <dsp:spPr>
        <a:xfrm>
          <a:off x="344420" y="258427"/>
          <a:ext cx="626219" cy="626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DECFA4-C354-4FDA-A34D-EFBFE36F3B83}">
      <dsp:nvSpPr>
        <dsp:cNvPr id="0" name=""/>
        <dsp:cNvSpPr/>
      </dsp:nvSpPr>
      <dsp:spPr>
        <a:xfrm>
          <a:off x="1315061" y="2246"/>
          <a:ext cx="9200538" cy="1138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00" tIns="120500" rIns="120500" bIns="120500" numCol="1" spcCol="1270" anchor="ctr" anchorCtr="0">
          <a:noAutofit/>
        </a:bodyPr>
        <a:lstStyle/>
        <a:p>
          <a:pPr marL="0" lvl="0" indent="0" algn="l" defTabSz="733425">
            <a:lnSpc>
              <a:spcPct val="100000"/>
            </a:lnSpc>
            <a:spcBef>
              <a:spcPct val="0"/>
            </a:spcBef>
            <a:spcAft>
              <a:spcPct val="35000"/>
            </a:spcAft>
            <a:buNone/>
          </a:pPr>
          <a:r>
            <a:rPr lang="en-NG" sz="1650" b="1" kern="1200" dirty="0"/>
            <a:t>Inventory Optimization:</a:t>
          </a:r>
          <a:r>
            <a:rPr lang="en-NG" sz="1650" kern="1200" dirty="0"/>
            <a:t> (</a:t>
          </a:r>
          <a:r>
            <a:rPr lang="en-NG" sz="1650" kern="1200" dirty="0" err="1"/>
            <a:t>i</a:t>
          </a:r>
          <a:r>
            <a:rPr lang="en-NG" sz="1650" kern="1200" dirty="0"/>
            <a:t>) </a:t>
          </a:r>
          <a:r>
            <a:rPr lang="en-NG" sz="1650" b="1" kern="1200" dirty="0"/>
            <a:t>Prioritize Top Sellers:</a:t>
          </a:r>
          <a:r>
            <a:rPr lang="en-NG" sz="1650" kern="1200" dirty="0"/>
            <a:t> Focus inventory management on the best-selling SKUs. (ii) </a:t>
          </a:r>
          <a:r>
            <a:rPr lang="en-NG" sz="1650" b="1" kern="1200" dirty="0"/>
            <a:t>Accurate Forecasting:</a:t>
          </a:r>
          <a:r>
            <a:rPr lang="en-NG" sz="1650" kern="1200" dirty="0"/>
            <a:t> Improve demand forecasting using historical data, seasonality, and external factors. (iii) </a:t>
          </a:r>
          <a:r>
            <a:rPr lang="en-NG" sz="1650" b="1" kern="1200" dirty="0"/>
            <a:t>Minimize Stockouts:</a:t>
          </a:r>
          <a:r>
            <a:rPr lang="en-NG" sz="1650" kern="1200" dirty="0"/>
            <a:t> Establish safety stock levels for key products.</a:t>
          </a:r>
          <a:endParaRPr lang="en-US" sz="1650" kern="1200" dirty="0"/>
        </a:p>
      </dsp:txBody>
      <dsp:txXfrm>
        <a:off x="1315061" y="2246"/>
        <a:ext cx="9200538" cy="1138581"/>
      </dsp:txXfrm>
    </dsp:sp>
    <dsp:sp modelId="{65374FF1-7104-4E64-A271-4035EA810A77}">
      <dsp:nvSpPr>
        <dsp:cNvPr id="0" name=""/>
        <dsp:cNvSpPr/>
      </dsp:nvSpPr>
      <dsp:spPr>
        <a:xfrm>
          <a:off x="0" y="1425473"/>
          <a:ext cx="10515600" cy="113858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CD928-3DDE-46FB-BC64-BD313E07B61D}">
      <dsp:nvSpPr>
        <dsp:cNvPr id="0" name=""/>
        <dsp:cNvSpPr/>
      </dsp:nvSpPr>
      <dsp:spPr>
        <a:xfrm>
          <a:off x="344420" y="1681654"/>
          <a:ext cx="626219" cy="626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17D2A8-E35E-4028-A577-BC1ECF14812B}">
      <dsp:nvSpPr>
        <dsp:cNvPr id="0" name=""/>
        <dsp:cNvSpPr/>
      </dsp:nvSpPr>
      <dsp:spPr>
        <a:xfrm>
          <a:off x="1315061" y="1425473"/>
          <a:ext cx="9200538" cy="1138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00" tIns="120500" rIns="120500" bIns="120500" numCol="1" spcCol="1270" anchor="ctr" anchorCtr="0">
          <a:noAutofit/>
        </a:bodyPr>
        <a:lstStyle/>
        <a:p>
          <a:pPr marL="0" lvl="0" indent="0" algn="l" defTabSz="844550">
            <a:lnSpc>
              <a:spcPct val="100000"/>
            </a:lnSpc>
            <a:spcBef>
              <a:spcPct val="0"/>
            </a:spcBef>
            <a:spcAft>
              <a:spcPct val="35000"/>
            </a:spcAft>
            <a:buNone/>
          </a:pPr>
          <a:r>
            <a:rPr lang="en-NG" sz="1900" b="1" kern="1200" dirty="0"/>
            <a:t>Targeted Sales &amp; Marketing: </a:t>
          </a:r>
          <a:r>
            <a:rPr lang="en-NG" sz="1900" kern="1200" dirty="0"/>
            <a:t>(</a:t>
          </a:r>
          <a:r>
            <a:rPr lang="en-NG" sz="1900" kern="1200" dirty="0" err="1"/>
            <a:t>i</a:t>
          </a:r>
          <a:r>
            <a:rPr lang="en-NG" sz="1900" kern="1200" dirty="0"/>
            <a:t>) </a:t>
          </a:r>
          <a:r>
            <a:rPr lang="en-NG" sz="1900" b="1" kern="1200" dirty="0"/>
            <a:t>Leverage Top Performers:</a:t>
          </a:r>
          <a:r>
            <a:rPr lang="en-NG" sz="1900" kern="1200" dirty="0"/>
            <a:t> Boost marketing for top SKUs and categories (like Home Appliances). (ii) </a:t>
          </a:r>
          <a:r>
            <a:rPr lang="en-NG" sz="1900" b="1" kern="1200" dirty="0"/>
            <a:t>Category-Specific Promotions:</a:t>
          </a:r>
          <a:r>
            <a:rPr lang="en-NG" sz="1900" kern="1200" dirty="0"/>
            <a:t> Tailor promotions to each category's unique needs.</a:t>
          </a:r>
          <a:endParaRPr lang="en-US" sz="1900" kern="1200" dirty="0"/>
        </a:p>
      </dsp:txBody>
      <dsp:txXfrm>
        <a:off x="1315061" y="1425473"/>
        <a:ext cx="9200538" cy="1138581"/>
      </dsp:txXfrm>
    </dsp:sp>
    <dsp:sp modelId="{B3783BEA-D89B-4485-A67A-2C0635168D2E}">
      <dsp:nvSpPr>
        <dsp:cNvPr id="0" name=""/>
        <dsp:cNvSpPr/>
      </dsp:nvSpPr>
      <dsp:spPr>
        <a:xfrm>
          <a:off x="0" y="2848700"/>
          <a:ext cx="10515600" cy="113858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C7A1A5-5C91-4D55-B408-53233B0948DB}">
      <dsp:nvSpPr>
        <dsp:cNvPr id="0" name=""/>
        <dsp:cNvSpPr/>
      </dsp:nvSpPr>
      <dsp:spPr>
        <a:xfrm>
          <a:off x="344420" y="3104881"/>
          <a:ext cx="626219" cy="626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82A93-8557-4431-8F1F-F7C5BD1C2FF7}">
      <dsp:nvSpPr>
        <dsp:cNvPr id="0" name=""/>
        <dsp:cNvSpPr/>
      </dsp:nvSpPr>
      <dsp:spPr>
        <a:xfrm>
          <a:off x="1315061" y="2848700"/>
          <a:ext cx="9200538" cy="1138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00" tIns="120500" rIns="120500" bIns="120500" numCol="1" spcCol="1270" anchor="ctr" anchorCtr="0">
          <a:noAutofit/>
        </a:bodyPr>
        <a:lstStyle/>
        <a:p>
          <a:pPr marL="0" lvl="0" indent="0" algn="l" defTabSz="844550">
            <a:lnSpc>
              <a:spcPct val="100000"/>
            </a:lnSpc>
            <a:spcBef>
              <a:spcPct val="0"/>
            </a:spcBef>
            <a:spcAft>
              <a:spcPct val="35000"/>
            </a:spcAft>
            <a:buNone/>
          </a:pPr>
          <a:r>
            <a:rPr lang="en-NG" sz="1900" b="1" kern="1200" dirty="0"/>
            <a:t>Operational Efficiency</a:t>
          </a:r>
          <a:r>
            <a:rPr lang="en-NG" sz="1900" kern="1200" dirty="0"/>
            <a:t>: (</a:t>
          </a:r>
          <a:r>
            <a:rPr lang="en-NG" sz="1900" kern="1200" dirty="0" err="1"/>
            <a:t>i</a:t>
          </a:r>
          <a:r>
            <a:rPr lang="en-NG" sz="1900" kern="1200" dirty="0"/>
            <a:t>) </a:t>
          </a:r>
          <a:r>
            <a:rPr lang="en-NG" sz="1900" b="1" kern="1200" dirty="0"/>
            <a:t>Streamline Inventory:</a:t>
          </a:r>
          <a:r>
            <a:rPr lang="en-NG" sz="1900" kern="1200" dirty="0"/>
            <a:t> Implement a warehouse management system. (ii) </a:t>
          </a:r>
          <a:r>
            <a:rPr lang="en-NG" sz="1900" b="1" kern="1200" dirty="0"/>
            <a:t>Optimize Supply Chain:</a:t>
          </a:r>
          <a:r>
            <a:rPr lang="en-NG" sz="1900" kern="1200" dirty="0"/>
            <a:t> Improve supplier relationships and delivery times.</a:t>
          </a:r>
          <a:endParaRPr lang="en-US" sz="1900" kern="1200" dirty="0"/>
        </a:p>
      </dsp:txBody>
      <dsp:txXfrm>
        <a:off x="1315061" y="2848700"/>
        <a:ext cx="9200538" cy="1138581"/>
      </dsp:txXfrm>
    </dsp:sp>
    <dsp:sp modelId="{A87879BF-610C-44B9-AC8B-840C5760E474}">
      <dsp:nvSpPr>
        <dsp:cNvPr id="0" name=""/>
        <dsp:cNvSpPr/>
      </dsp:nvSpPr>
      <dsp:spPr>
        <a:xfrm>
          <a:off x="0" y="4271927"/>
          <a:ext cx="10515600" cy="113858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B97FF3-945E-4FE8-8913-2F8DBE9E21CE}">
      <dsp:nvSpPr>
        <dsp:cNvPr id="0" name=""/>
        <dsp:cNvSpPr/>
      </dsp:nvSpPr>
      <dsp:spPr>
        <a:xfrm>
          <a:off x="344420" y="4528107"/>
          <a:ext cx="626219" cy="6262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2CBAB-6351-417F-AE0B-69047C943877}">
      <dsp:nvSpPr>
        <dsp:cNvPr id="0" name=""/>
        <dsp:cNvSpPr/>
      </dsp:nvSpPr>
      <dsp:spPr>
        <a:xfrm>
          <a:off x="1315061" y="4271927"/>
          <a:ext cx="9200538" cy="1138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00" tIns="120500" rIns="120500" bIns="120500" numCol="1" spcCol="1270" anchor="ctr" anchorCtr="0">
          <a:noAutofit/>
        </a:bodyPr>
        <a:lstStyle/>
        <a:p>
          <a:pPr marL="0" lvl="0" indent="0" algn="l" defTabSz="844550">
            <a:lnSpc>
              <a:spcPct val="100000"/>
            </a:lnSpc>
            <a:spcBef>
              <a:spcPct val="0"/>
            </a:spcBef>
            <a:spcAft>
              <a:spcPct val="35000"/>
            </a:spcAft>
            <a:buNone/>
          </a:pPr>
          <a:r>
            <a:rPr lang="en-NG" sz="1900" b="1" kern="1200" dirty="0"/>
            <a:t>Data-Driven Decisions:</a:t>
          </a:r>
          <a:r>
            <a:rPr lang="en-NG" sz="1900" kern="1200" dirty="0"/>
            <a:t> (</a:t>
          </a:r>
          <a:r>
            <a:rPr lang="en-NG" sz="1900" kern="1200" dirty="0" err="1"/>
            <a:t>i</a:t>
          </a:r>
          <a:r>
            <a:rPr lang="en-NG" sz="1900" kern="1200" dirty="0"/>
            <a:t>) </a:t>
          </a:r>
          <a:r>
            <a:rPr lang="en-NG" sz="1900" b="1" kern="1200" dirty="0"/>
            <a:t>Regular Data Analysis:</a:t>
          </a:r>
          <a:r>
            <a:rPr lang="en-NG" sz="1900" kern="1200" dirty="0"/>
            <a:t> Monitor key metrics and </a:t>
          </a:r>
          <a:r>
            <a:rPr lang="en-NG" sz="1900" kern="1200" dirty="0" err="1"/>
            <a:t>analyze</a:t>
          </a:r>
          <a:r>
            <a:rPr lang="en-NG" sz="1900" kern="1200" dirty="0"/>
            <a:t> sales trends. (ii) </a:t>
          </a:r>
          <a:r>
            <a:rPr lang="en-NG" sz="1900" b="1" kern="1200" dirty="0"/>
            <a:t>Utilize Data Analytics Tools:</a:t>
          </a:r>
          <a:r>
            <a:rPr lang="en-NG" sz="1900" kern="1200" dirty="0"/>
            <a:t> Leverage data to gain deeper insights and improve decision-making.</a:t>
          </a:r>
          <a:endParaRPr lang="en-US" sz="1900" kern="1200" dirty="0"/>
        </a:p>
      </dsp:txBody>
      <dsp:txXfrm>
        <a:off x="1315061" y="4271927"/>
        <a:ext cx="9200538" cy="113858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7E24-99D1-5F5F-7671-9FFDB9F98E2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G"/>
          </a:p>
        </p:txBody>
      </p:sp>
      <p:sp>
        <p:nvSpPr>
          <p:cNvPr id="3" name="Subtitle 2">
            <a:extLst>
              <a:ext uri="{FF2B5EF4-FFF2-40B4-BE49-F238E27FC236}">
                <a16:creationId xmlns:a16="http://schemas.microsoft.com/office/drawing/2014/main" id="{39034864-E5C5-1E11-79D8-0CC1F5146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G"/>
          </a:p>
        </p:txBody>
      </p:sp>
      <p:sp>
        <p:nvSpPr>
          <p:cNvPr id="4" name="Date Placeholder 3">
            <a:extLst>
              <a:ext uri="{FF2B5EF4-FFF2-40B4-BE49-F238E27FC236}">
                <a16:creationId xmlns:a16="http://schemas.microsoft.com/office/drawing/2014/main" id="{AD21227A-6483-52C9-D3FF-DE81FB3E4BA1}"/>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5" name="Footer Placeholder 4">
            <a:extLst>
              <a:ext uri="{FF2B5EF4-FFF2-40B4-BE49-F238E27FC236}">
                <a16:creationId xmlns:a16="http://schemas.microsoft.com/office/drawing/2014/main" id="{9A787EE1-5A78-98FC-C3B7-56CB2F3B7CDE}"/>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5ACD45C2-F83D-8973-6CAC-95FD3E56594A}"/>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3681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C1B5-1B60-CFE0-2431-579549670012}"/>
              </a:ext>
            </a:extLst>
          </p:cNvPr>
          <p:cNvSpPr>
            <a:spLocks noGrp="1"/>
          </p:cNvSpPr>
          <p:nvPr>
            <p:ph type="title"/>
          </p:nvPr>
        </p:nvSpPr>
        <p:spPr/>
        <p:txBody>
          <a:bodyPr/>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62B2A3AF-0F61-4C0B-6496-B589129EDCD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6AE8F7E8-5F53-8651-5F10-48244DA2EBB1}"/>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5" name="Footer Placeholder 4">
            <a:extLst>
              <a:ext uri="{FF2B5EF4-FFF2-40B4-BE49-F238E27FC236}">
                <a16:creationId xmlns:a16="http://schemas.microsoft.com/office/drawing/2014/main" id="{A17AAEE7-4523-A2C1-9A60-D979F5F71C6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84F71AF-E2C8-64EF-E1D1-84C20A41256A}"/>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2730518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9A1EE7-CED6-02DA-8A8F-CC26D047D92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37475800-0B72-C841-6CAA-01637C9D213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1FB5734E-94BE-EDAA-FC6B-FFDAAC43B452}"/>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5" name="Footer Placeholder 4">
            <a:extLst>
              <a:ext uri="{FF2B5EF4-FFF2-40B4-BE49-F238E27FC236}">
                <a16:creationId xmlns:a16="http://schemas.microsoft.com/office/drawing/2014/main" id="{6DA06584-1D82-9970-2878-07C561B1B2A2}"/>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9D43313C-16FF-C3F4-7D27-FF4F4C753E3B}"/>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168283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A7AD-107D-E1FE-00F2-7C0745A78835}"/>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155B0128-0D12-FBFA-7841-A641526399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9CD02310-5336-504D-ACB6-D0B3BF2CBE3F}"/>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5" name="Footer Placeholder 4">
            <a:extLst>
              <a:ext uri="{FF2B5EF4-FFF2-40B4-BE49-F238E27FC236}">
                <a16:creationId xmlns:a16="http://schemas.microsoft.com/office/drawing/2014/main" id="{6728578A-608D-A0A8-359B-2DCDD959BBC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454ED95E-4FBB-7ED7-0A1B-5751DAC1CF40}"/>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360317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167D-1C1E-3D64-333D-9DD3AD9AE0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G"/>
          </a:p>
        </p:txBody>
      </p:sp>
      <p:sp>
        <p:nvSpPr>
          <p:cNvPr id="3" name="Text Placeholder 2">
            <a:extLst>
              <a:ext uri="{FF2B5EF4-FFF2-40B4-BE49-F238E27FC236}">
                <a16:creationId xmlns:a16="http://schemas.microsoft.com/office/drawing/2014/main" id="{1A9D7B2C-7A32-3144-EDE9-3679F29BF7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67D357E-73FC-D71B-C1A0-C333DFD33BBD}"/>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5" name="Footer Placeholder 4">
            <a:extLst>
              <a:ext uri="{FF2B5EF4-FFF2-40B4-BE49-F238E27FC236}">
                <a16:creationId xmlns:a16="http://schemas.microsoft.com/office/drawing/2014/main" id="{0E79A202-D6F6-9C39-DF3E-B0FA8CC4D538}"/>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BA88CD8F-54BB-542F-0581-44A1B40DEF67}"/>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34318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D117-0210-65CC-6D3D-12A2C306627F}"/>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E988BB08-589A-2201-22E2-E28D52C753C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Content Placeholder 3">
            <a:extLst>
              <a:ext uri="{FF2B5EF4-FFF2-40B4-BE49-F238E27FC236}">
                <a16:creationId xmlns:a16="http://schemas.microsoft.com/office/drawing/2014/main" id="{CDE0788A-0B50-3E8D-030C-61BFD5E970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Date Placeholder 4">
            <a:extLst>
              <a:ext uri="{FF2B5EF4-FFF2-40B4-BE49-F238E27FC236}">
                <a16:creationId xmlns:a16="http://schemas.microsoft.com/office/drawing/2014/main" id="{5877DBF0-2286-F94C-BE23-85F2D569C919}"/>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6" name="Footer Placeholder 5">
            <a:extLst>
              <a:ext uri="{FF2B5EF4-FFF2-40B4-BE49-F238E27FC236}">
                <a16:creationId xmlns:a16="http://schemas.microsoft.com/office/drawing/2014/main" id="{8C78ECF5-FE34-ECE6-F780-0270709B164B}"/>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FF3C3756-9C4D-C3E3-514F-C5107A652ABD}"/>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159568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7798-FFC5-F0C5-8C1E-D15B0E9C369F}"/>
              </a:ext>
            </a:extLst>
          </p:cNvPr>
          <p:cNvSpPr>
            <a:spLocks noGrp="1"/>
          </p:cNvSpPr>
          <p:nvPr>
            <p:ph type="title"/>
          </p:nvPr>
        </p:nvSpPr>
        <p:spPr>
          <a:xfrm>
            <a:off x="839788" y="365125"/>
            <a:ext cx="10515600" cy="1325563"/>
          </a:xfrm>
        </p:spPr>
        <p:txBody>
          <a:bodyPr/>
          <a:lstStyle/>
          <a:p>
            <a:r>
              <a:rPr lang="en-GB"/>
              <a:t>Click to edit Master title style</a:t>
            </a:r>
            <a:endParaRPr lang="en-NG"/>
          </a:p>
        </p:txBody>
      </p:sp>
      <p:sp>
        <p:nvSpPr>
          <p:cNvPr id="3" name="Text Placeholder 2">
            <a:extLst>
              <a:ext uri="{FF2B5EF4-FFF2-40B4-BE49-F238E27FC236}">
                <a16:creationId xmlns:a16="http://schemas.microsoft.com/office/drawing/2014/main" id="{DD816EEA-D24A-6C93-A40A-9516316510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708ECB3-6324-534A-6BED-50CF0E7D541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Text Placeholder 4">
            <a:extLst>
              <a:ext uri="{FF2B5EF4-FFF2-40B4-BE49-F238E27FC236}">
                <a16:creationId xmlns:a16="http://schemas.microsoft.com/office/drawing/2014/main" id="{4D01751A-A70B-A690-6307-F4CBB55579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3581A3-D990-1B05-E134-DC9BDAAF64D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7" name="Date Placeholder 6">
            <a:extLst>
              <a:ext uri="{FF2B5EF4-FFF2-40B4-BE49-F238E27FC236}">
                <a16:creationId xmlns:a16="http://schemas.microsoft.com/office/drawing/2014/main" id="{831ECB39-327A-4C42-B15B-97A973369B0F}"/>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8" name="Footer Placeholder 7">
            <a:extLst>
              <a:ext uri="{FF2B5EF4-FFF2-40B4-BE49-F238E27FC236}">
                <a16:creationId xmlns:a16="http://schemas.microsoft.com/office/drawing/2014/main" id="{7AC4F30B-0D3C-7A2E-4CAF-59C6CA06D49B}"/>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BF97BD80-7CAA-549B-A0E1-7E95EDD1EB63}"/>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1575200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B30B-471E-5A0D-BD91-7B7E7DFE7C95}"/>
              </a:ext>
            </a:extLst>
          </p:cNvPr>
          <p:cNvSpPr>
            <a:spLocks noGrp="1"/>
          </p:cNvSpPr>
          <p:nvPr>
            <p:ph type="title"/>
          </p:nvPr>
        </p:nvSpPr>
        <p:spPr/>
        <p:txBody>
          <a:bodyPr/>
          <a:lstStyle/>
          <a:p>
            <a:r>
              <a:rPr lang="en-GB"/>
              <a:t>Click to edit Master title style</a:t>
            </a:r>
            <a:endParaRPr lang="en-NG"/>
          </a:p>
        </p:txBody>
      </p:sp>
      <p:sp>
        <p:nvSpPr>
          <p:cNvPr id="3" name="Date Placeholder 2">
            <a:extLst>
              <a:ext uri="{FF2B5EF4-FFF2-40B4-BE49-F238E27FC236}">
                <a16:creationId xmlns:a16="http://schemas.microsoft.com/office/drawing/2014/main" id="{69491B90-EFA1-1C49-0B61-51FFFD878378}"/>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4" name="Footer Placeholder 3">
            <a:extLst>
              <a:ext uri="{FF2B5EF4-FFF2-40B4-BE49-F238E27FC236}">
                <a16:creationId xmlns:a16="http://schemas.microsoft.com/office/drawing/2014/main" id="{5307F03E-F5C1-91DB-44BB-B07CCB3918CC}"/>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683882AB-E7DA-BF95-EDBA-A0F5445D8158}"/>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3872882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BFEE46-9E83-6AE2-C6CB-1BD96D47A8CB}"/>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3" name="Footer Placeholder 2">
            <a:extLst>
              <a:ext uri="{FF2B5EF4-FFF2-40B4-BE49-F238E27FC236}">
                <a16:creationId xmlns:a16="http://schemas.microsoft.com/office/drawing/2014/main" id="{823FD771-A1F1-7F10-F7F3-9FBE27EFE46A}"/>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FF6374EC-4285-93B5-85E4-975627FB0BF1}"/>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391403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FD6D-8A6D-62DB-DF27-BCA2E59D53C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Content Placeholder 2">
            <a:extLst>
              <a:ext uri="{FF2B5EF4-FFF2-40B4-BE49-F238E27FC236}">
                <a16:creationId xmlns:a16="http://schemas.microsoft.com/office/drawing/2014/main" id="{3AD91BC8-FBC0-F2DA-2750-BE0CCDAB8F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Text Placeholder 3">
            <a:extLst>
              <a:ext uri="{FF2B5EF4-FFF2-40B4-BE49-F238E27FC236}">
                <a16:creationId xmlns:a16="http://schemas.microsoft.com/office/drawing/2014/main" id="{C4AC94FB-9055-C2D1-BA73-6B1E6F036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4A92FB-C13C-0ADA-F8CD-415CA1C47042}"/>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6" name="Footer Placeholder 5">
            <a:extLst>
              <a:ext uri="{FF2B5EF4-FFF2-40B4-BE49-F238E27FC236}">
                <a16:creationId xmlns:a16="http://schemas.microsoft.com/office/drawing/2014/main" id="{2FCF8574-66FD-FA78-0665-72E415A43DC2}"/>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E81A150D-C619-4299-E375-A17E67EF5542}"/>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3111444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8B02-7E25-0C38-260D-D6D51CAAD6C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Picture Placeholder 2">
            <a:extLst>
              <a:ext uri="{FF2B5EF4-FFF2-40B4-BE49-F238E27FC236}">
                <a16:creationId xmlns:a16="http://schemas.microsoft.com/office/drawing/2014/main" id="{67B7375C-7443-8B1D-6AD3-4E3C626683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7DFA54DE-AF65-5826-904A-B396425D7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92AF84-660D-D776-40CD-87626F538AF0}"/>
              </a:ext>
            </a:extLst>
          </p:cNvPr>
          <p:cNvSpPr>
            <a:spLocks noGrp="1"/>
          </p:cNvSpPr>
          <p:nvPr>
            <p:ph type="dt" sz="half" idx="10"/>
          </p:nvPr>
        </p:nvSpPr>
        <p:spPr/>
        <p:txBody>
          <a:bodyPr/>
          <a:lstStyle/>
          <a:p>
            <a:fld id="{05E6F7CC-F09A-4B0D-8991-E00BC84501A5}" type="datetimeFigureOut">
              <a:rPr lang="en-NG" smtClean="0"/>
              <a:t>12/02/2025</a:t>
            </a:fld>
            <a:endParaRPr lang="en-NG"/>
          </a:p>
        </p:txBody>
      </p:sp>
      <p:sp>
        <p:nvSpPr>
          <p:cNvPr id="6" name="Footer Placeholder 5">
            <a:extLst>
              <a:ext uri="{FF2B5EF4-FFF2-40B4-BE49-F238E27FC236}">
                <a16:creationId xmlns:a16="http://schemas.microsoft.com/office/drawing/2014/main" id="{D03807B8-0AF4-624C-3F35-FF52F6B8415C}"/>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8211797C-6E87-DE8F-3CA9-C1BCCF078B73}"/>
              </a:ext>
            </a:extLst>
          </p:cNvPr>
          <p:cNvSpPr>
            <a:spLocks noGrp="1"/>
          </p:cNvSpPr>
          <p:nvPr>
            <p:ph type="sldNum" sz="quarter" idx="12"/>
          </p:nvPr>
        </p:nvSpPr>
        <p:spPr/>
        <p:txBody>
          <a:bodyPr/>
          <a:lstStyle/>
          <a:p>
            <a:fld id="{621CC747-1F55-41F3-A962-71874CA856F7}" type="slidenum">
              <a:rPr lang="en-NG" smtClean="0"/>
              <a:t>‹#›</a:t>
            </a:fld>
            <a:endParaRPr lang="en-NG"/>
          </a:p>
        </p:txBody>
      </p:sp>
    </p:spTree>
    <p:extLst>
      <p:ext uri="{BB962C8B-B14F-4D97-AF65-F5344CB8AC3E}">
        <p14:creationId xmlns:p14="http://schemas.microsoft.com/office/powerpoint/2010/main" val="221198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175E4E-719F-2795-5619-B596D99DD9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G"/>
          </a:p>
        </p:txBody>
      </p:sp>
      <p:sp>
        <p:nvSpPr>
          <p:cNvPr id="3" name="Text Placeholder 2">
            <a:extLst>
              <a:ext uri="{FF2B5EF4-FFF2-40B4-BE49-F238E27FC236}">
                <a16:creationId xmlns:a16="http://schemas.microsoft.com/office/drawing/2014/main" id="{22583386-CC43-0BBF-1C92-C426D9107B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33A94A43-8FDD-2D81-3B75-7F58F730B6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E6F7CC-F09A-4B0D-8991-E00BC84501A5}" type="datetimeFigureOut">
              <a:rPr lang="en-NG" smtClean="0"/>
              <a:t>12/02/2025</a:t>
            </a:fld>
            <a:endParaRPr lang="en-NG"/>
          </a:p>
        </p:txBody>
      </p:sp>
      <p:sp>
        <p:nvSpPr>
          <p:cNvPr id="5" name="Footer Placeholder 4">
            <a:extLst>
              <a:ext uri="{FF2B5EF4-FFF2-40B4-BE49-F238E27FC236}">
                <a16:creationId xmlns:a16="http://schemas.microsoft.com/office/drawing/2014/main" id="{2E8D8C37-1606-D85F-3416-6C9D09D10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C5225BF1-10E2-7266-7D93-E73FF7490D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1CC747-1F55-41F3-A962-71874CA856F7}" type="slidenum">
              <a:rPr lang="en-NG" smtClean="0"/>
              <a:t>‹#›</a:t>
            </a:fld>
            <a:endParaRPr lang="en-NG"/>
          </a:p>
        </p:txBody>
      </p:sp>
    </p:spTree>
    <p:extLst>
      <p:ext uri="{BB962C8B-B14F-4D97-AF65-F5344CB8AC3E}">
        <p14:creationId xmlns:p14="http://schemas.microsoft.com/office/powerpoint/2010/main" val="2116306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black letters and green and black symbols&#10;&#10;Description automatically generated with medium confidence">
            <a:extLst>
              <a:ext uri="{FF2B5EF4-FFF2-40B4-BE49-F238E27FC236}">
                <a16:creationId xmlns:a16="http://schemas.microsoft.com/office/drawing/2014/main" id="{B5E698F4-7E05-A18D-FE31-E2C448B71004}"/>
              </a:ext>
            </a:extLst>
          </p:cNvPr>
          <p:cNvPicPr>
            <a:picLocks noChangeAspect="1"/>
          </p:cNvPicPr>
          <p:nvPr/>
        </p:nvPicPr>
        <p:blipFill>
          <a:blip r:embed="rId2">
            <a:extLst>
              <a:ext uri="{28A0092B-C50C-407E-A947-70E740481C1C}">
                <a14:useLocalDpi xmlns:a14="http://schemas.microsoft.com/office/drawing/2010/main" val="0"/>
              </a:ext>
            </a:extLst>
          </a:blip>
          <a:srcRect r="1306" b="2"/>
          <a:stretch/>
        </p:blipFill>
        <p:spPr>
          <a:xfrm>
            <a:off x="4559727" y="10"/>
            <a:ext cx="7632274"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2"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490E10-0311-DF99-6996-D75893BAB1FF}"/>
              </a:ext>
            </a:extLst>
          </p:cNvPr>
          <p:cNvSpPr>
            <a:spLocks noGrp="1"/>
          </p:cNvSpPr>
          <p:nvPr>
            <p:ph type="ctrTitle"/>
          </p:nvPr>
        </p:nvSpPr>
        <p:spPr>
          <a:xfrm>
            <a:off x="477981" y="1122363"/>
            <a:ext cx="4023360" cy="3204134"/>
          </a:xfrm>
        </p:spPr>
        <p:txBody>
          <a:bodyPr anchor="b">
            <a:normAutofit/>
          </a:bodyPr>
          <a:lstStyle/>
          <a:p>
            <a:pPr algn="l"/>
            <a:r>
              <a:rPr lang="en-US" sz="4400"/>
              <a:t>Optimizing Inventory for Growth: Data-Driven Insights for T.T Inc.</a:t>
            </a:r>
            <a:endParaRPr lang="en-NG" sz="4400"/>
          </a:p>
        </p:txBody>
      </p:sp>
      <p:sp>
        <p:nvSpPr>
          <p:cNvPr id="3" name="Subtitle 2">
            <a:extLst>
              <a:ext uri="{FF2B5EF4-FFF2-40B4-BE49-F238E27FC236}">
                <a16:creationId xmlns:a16="http://schemas.microsoft.com/office/drawing/2014/main" id="{1461DEE1-673B-A767-5D4B-F5233E9811EA}"/>
              </a:ext>
            </a:extLst>
          </p:cNvPr>
          <p:cNvSpPr>
            <a:spLocks noGrp="1"/>
          </p:cNvSpPr>
          <p:nvPr>
            <p:ph type="subTitle" idx="1"/>
          </p:nvPr>
        </p:nvSpPr>
        <p:spPr>
          <a:xfrm>
            <a:off x="477981" y="4872922"/>
            <a:ext cx="3933306" cy="1208141"/>
          </a:xfrm>
        </p:spPr>
        <p:txBody>
          <a:bodyPr>
            <a:normAutofit/>
          </a:bodyPr>
          <a:lstStyle/>
          <a:p>
            <a:pPr algn="l"/>
            <a:r>
              <a:rPr lang="en-US" sz="2000" b="1" i="1" dirty="0">
                <a:solidFill>
                  <a:schemeClr val="accent3">
                    <a:lumMod val="50000"/>
                  </a:schemeClr>
                </a:solidFill>
              </a:rPr>
              <a:t>By Nathalie Iredje</a:t>
            </a:r>
            <a:endParaRPr lang="en-NG" sz="2000" b="1" i="1" dirty="0">
              <a:solidFill>
                <a:schemeClr val="accent3">
                  <a:lumMod val="50000"/>
                </a:schemeClr>
              </a:solidFill>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24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7D782C-C2A2-7861-9D67-AE735A890F70}"/>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A90C9-3016-4C27-FA86-0BDECAE0D41E}"/>
              </a:ext>
            </a:extLst>
          </p:cNvPr>
          <p:cNvSpPr>
            <a:spLocks noGrp="1"/>
          </p:cNvSpPr>
          <p:nvPr>
            <p:ph type="title"/>
          </p:nvPr>
        </p:nvSpPr>
        <p:spPr>
          <a:xfrm>
            <a:off x="804672" y="338328"/>
            <a:ext cx="5011473" cy="1773936"/>
          </a:xfrm>
        </p:spPr>
        <p:txBody>
          <a:bodyPr vert="horz" lIns="91440" tIns="45720" rIns="91440" bIns="45720" rtlCol="0" anchor="ctr">
            <a:normAutofit/>
          </a:bodyPr>
          <a:lstStyle/>
          <a:p>
            <a:pPr algn="ctr"/>
            <a:r>
              <a:rPr lang="en-US" sz="2800" b="1" dirty="0">
                <a:solidFill>
                  <a:schemeClr val="tx2"/>
                </a:solidFill>
              </a:rPr>
              <a:t>Question 5: </a:t>
            </a:r>
            <a:r>
              <a:rPr lang="en-US" sz="2800" b="1" dirty="0">
                <a:solidFill>
                  <a:schemeClr val="tx2"/>
                </a:solidFill>
                <a:effectLst/>
              </a:rPr>
              <a:t>Did promotions significantly impact the sales quantity of products?</a:t>
            </a:r>
            <a:br>
              <a:rPr lang="en-US" sz="2800" b="1" dirty="0">
                <a:solidFill>
                  <a:schemeClr val="tx2"/>
                </a:solidFill>
                <a:effectLst/>
              </a:rPr>
            </a:br>
            <a:endParaRPr lang="en-US" sz="2800" b="1" dirty="0">
              <a:solidFill>
                <a:schemeClr val="tx2"/>
              </a:solidFill>
            </a:endParaRPr>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ontent Placeholder 3">
            <a:extLst>
              <a:ext uri="{FF2B5EF4-FFF2-40B4-BE49-F238E27FC236}">
                <a16:creationId xmlns:a16="http://schemas.microsoft.com/office/drawing/2014/main" id="{53B10E83-00C1-E8DE-A530-41D70EB0120A}"/>
              </a:ext>
            </a:extLst>
          </p:cNvPr>
          <p:cNvSpPr>
            <a:spLocks noGrp="1"/>
          </p:cNvSpPr>
          <p:nvPr>
            <p:ph sz="half" idx="2"/>
          </p:nvPr>
        </p:nvSpPr>
        <p:spPr>
          <a:xfrm>
            <a:off x="6355641" y="338328"/>
            <a:ext cx="5029200" cy="3264040"/>
          </a:xfrm>
        </p:spPr>
        <p:txBody>
          <a:bodyPr vert="horz" lIns="91440" tIns="45720" rIns="91440" bIns="45720" rtlCol="0" anchor="ctr">
            <a:normAutofit/>
          </a:bodyPr>
          <a:lstStyle/>
          <a:p>
            <a:pPr>
              <a:spcAft>
                <a:spcPts val="800"/>
              </a:spcAft>
            </a:pPr>
            <a:r>
              <a:rPr lang="en-US" sz="1800" b="1" dirty="0">
                <a:solidFill>
                  <a:schemeClr val="tx2"/>
                </a:solidFill>
                <a:effectLst/>
              </a:rPr>
              <a:t>Insights: </a:t>
            </a:r>
            <a:r>
              <a:rPr lang="en-US" sz="1800" dirty="0">
                <a:solidFill>
                  <a:schemeClr val="tx2"/>
                </a:solidFill>
                <a:effectLst/>
              </a:rPr>
              <a:t>(</a:t>
            </a:r>
            <a:r>
              <a:rPr lang="en-US" sz="1800" dirty="0" err="1">
                <a:solidFill>
                  <a:schemeClr val="tx2"/>
                </a:solidFill>
                <a:effectLst/>
              </a:rPr>
              <a:t>i</a:t>
            </a:r>
            <a:r>
              <a:rPr lang="en-US" sz="1800" dirty="0">
                <a:solidFill>
                  <a:schemeClr val="tx2"/>
                </a:solidFill>
                <a:effectLst/>
              </a:rPr>
              <a:t>) Promotions significantly boosted Home Appliance sales, suggesting category-specific effectiveness. (ii) Other categories showed minimal or negative promotion impact.</a:t>
            </a:r>
          </a:p>
          <a:p>
            <a:pPr>
              <a:spcAft>
                <a:spcPts val="800"/>
              </a:spcAft>
            </a:pPr>
            <a:r>
              <a:rPr lang="en-US" sz="1800" b="1" dirty="0">
                <a:solidFill>
                  <a:schemeClr val="tx2"/>
                </a:solidFill>
                <a:effectLst/>
              </a:rPr>
              <a:t>Recommendations:</a:t>
            </a:r>
            <a:r>
              <a:rPr lang="en-US" sz="1800" dirty="0">
                <a:solidFill>
                  <a:schemeClr val="tx2"/>
                </a:solidFill>
                <a:effectLst/>
              </a:rPr>
              <a:t> (</a:t>
            </a:r>
            <a:r>
              <a:rPr lang="en-US" sz="1800" dirty="0" err="1">
                <a:solidFill>
                  <a:schemeClr val="tx2"/>
                </a:solidFill>
                <a:effectLst/>
              </a:rPr>
              <a:t>i</a:t>
            </a:r>
            <a:r>
              <a:rPr lang="en-US" sz="1800" dirty="0">
                <a:solidFill>
                  <a:schemeClr val="tx2"/>
                </a:solidFill>
                <a:effectLst/>
              </a:rPr>
              <a:t>) Prioritize targeted Home Appliance promotions. (ii) Experiment with varied promotion types/timing for other categories. (iii) Develop category-specific promotion strategies.</a:t>
            </a:r>
          </a:p>
        </p:txBody>
      </p:sp>
      <p:pic>
        <p:nvPicPr>
          <p:cNvPr id="5" name="Picture 4" descr="A graph showing a product category&#10;&#10;Description automatically generated">
            <a:extLst>
              <a:ext uri="{FF2B5EF4-FFF2-40B4-BE49-F238E27FC236}">
                <a16:creationId xmlns:a16="http://schemas.microsoft.com/office/drawing/2014/main" id="{E9E0F6B6-3EE7-B5C8-C66D-A77C088A8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575" y="3824196"/>
            <a:ext cx="3920691" cy="2695476"/>
          </a:xfrm>
          <a:prstGeom prst="rect">
            <a:avLst/>
          </a:prstGeom>
        </p:spPr>
      </p:pic>
      <p:pic>
        <p:nvPicPr>
          <p:cNvPr id="6" name="Content Placeholder 5">
            <a:extLst>
              <a:ext uri="{FF2B5EF4-FFF2-40B4-BE49-F238E27FC236}">
                <a16:creationId xmlns:a16="http://schemas.microsoft.com/office/drawing/2014/main" id="{9CB2EC80-B87A-EA60-692A-C705781629A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804672" y="2184741"/>
            <a:ext cx="4770755" cy="4334931"/>
          </a:xfrm>
          <a:prstGeom prst="rect">
            <a:avLst/>
          </a:prstGeom>
        </p:spPr>
      </p:pic>
    </p:spTree>
    <p:extLst>
      <p:ext uri="{BB962C8B-B14F-4D97-AF65-F5344CB8AC3E}">
        <p14:creationId xmlns:p14="http://schemas.microsoft.com/office/powerpoint/2010/main" val="659044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370FCD-988E-F4E7-7340-727BC699778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E9F3D-B880-5DFD-09D8-24A25485EBD9}"/>
              </a:ext>
            </a:extLst>
          </p:cNvPr>
          <p:cNvSpPr>
            <a:spLocks noGrp="1"/>
          </p:cNvSpPr>
          <p:nvPr>
            <p:ph type="title"/>
          </p:nvPr>
        </p:nvSpPr>
        <p:spPr>
          <a:xfrm>
            <a:off x="804672" y="338328"/>
            <a:ext cx="5011473" cy="1773936"/>
          </a:xfrm>
        </p:spPr>
        <p:txBody>
          <a:bodyPr vert="horz" lIns="91440" tIns="45720" rIns="91440" bIns="45720" rtlCol="0" anchor="ctr">
            <a:normAutofit/>
          </a:bodyPr>
          <a:lstStyle/>
          <a:p>
            <a:pPr algn="ctr"/>
            <a:r>
              <a:rPr lang="en-US" sz="2800" b="1" dirty="0">
                <a:solidFill>
                  <a:schemeClr val="tx2"/>
                </a:solidFill>
              </a:rPr>
              <a:t>Question 6: </a:t>
            </a:r>
            <a:r>
              <a:rPr lang="en-US" sz="2800" b="1" dirty="0">
                <a:solidFill>
                  <a:schemeClr val="tx2"/>
                </a:solidFill>
                <a:effectLst/>
              </a:rPr>
              <a:t>What is the average sales quantity per product category?</a:t>
            </a:r>
            <a:endParaRPr lang="en-US" sz="2800" b="1" dirty="0">
              <a:solidFill>
                <a:schemeClr val="tx2"/>
              </a:solidFill>
            </a:endParaRPr>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ontent Placeholder 3">
            <a:extLst>
              <a:ext uri="{FF2B5EF4-FFF2-40B4-BE49-F238E27FC236}">
                <a16:creationId xmlns:a16="http://schemas.microsoft.com/office/drawing/2014/main" id="{AA5D08E0-8C0F-36E0-99C6-82764C45672A}"/>
              </a:ext>
            </a:extLst>
          </p:cNvPr>
          <p:cNvSpPr>
            <a:spLocks noGrp="1"/>
          </p:cNvSpPr>
          <p:nvPr>
            <p:ph sz="half" idx="2"/>
          </p:nvPr>
        </p:nvSpPr>
        <p:spPr>
          <a:xfrm>
            <a:off x="6355641" y="338328"/>
            <a:ext cx="5029200" cy="3090672"/>
          </a:xfrm>
        </p:spPr>
        <p:txBody>
          <a:bodyPr vert="horz" lIns="91440" tIns="45720" rIns="91440" bIns="45720" rtlCol="0" anchor="ctr">
            <a:normAutofit/>
          </a:bodyPr>
          <a:lstStyle/>
          <a:p>
            <a:pPr>
              <a:spcAft>
                <a:spcPts val="800"/>
              </a:spcAft>
            </a:pPr>
            <a:r>
              <a:rPr lang="en-US" sz="1800" b="1" dirty="0">
                <a:solidFill>
                  <a:schemeClr val="tx2"/>
                </a:solidFill>
                <a:effectLst/>
              </a:rPr>
              <a:t>Insights: </a:t>
            </a:r>
            <a:r>
              <a:rPr lang="en-US" sz="1800" dirty="0">
                <a:solidFill>
                  <a:schemeClr val="tx2"/>
                </a:solidFill>
                <a:effectLst/>
              </a:rPr>
              <a:t>(</a:t>
            </a:r>
            <a:r>
              <a:rPr lang="en-US" sz="1800" dirty="0" err="1">
                <a:solidFill>
                  <a:schemeClr val="tx2"/>
                </a:solidFill>
                <a:effectLst/>
              </a:rPr>
              <a:t>i</a:t>
            </a:r>
            <a:r>
              <a:rPr lang="en-US" sz="1800" dirty="0">
                <a:solidFill>
                  <a:schemeClr val="tx2"/>
                </a:solidFill>
                <a:effectLst/>
              </a:rPr>
              <a:t>) Average sales quantity were very similar across all categories with electronics slightly leading. (ii) This suggests there is a stable demand for products in all product categories. </a:t>
            </a:r>
          </a:p>
          <a:p>
            <a:pPr>
              <a:spcAft>
                <a:spcPts val="800"/>
              </a:spcAft>
            </a:pPr>
            <a:r>
              <a:rPr lang="en-US" sz="1800" b="1" dirty="0">
                <a:solidFill>
                  <a:schemeClr val="tx2"/>
                </a:solidFill>
                <a:effectLst/>
              </a:rPr>
              <a:t>Recommendations:</a:t>
            </a:r>
            <a:r>
              <a:rPr lang="en-US" sz="1800" dirty="0">
                <a:solidFill>
                  <a:schemeClr val="tx2"/>
                </a:solidFill>
                <a:effectLst/>
              </a:rPr>
              <a:t> (</a:t>
            </a:r>
            <a:r>
              <a:rPr lang="en-US" sz="1800" dirty="0" err="1">
                <a:solidFill>
                  <a:schemeClr val="tx2"/>
                </a:solidFill>
                <a:effectLst/>
              </a:rPr>
              <a:t>i</a:t>
            </a:r>
            <a:r>
              <a:rPr lang="en-US" sz="1800" dirty="0">
                <a:solidFill>
                  <a:schemeClr val="tx2"/>
                </a:solidFill>
                <a:effectLst/>
              </a:rPr>
              <a:t>) Ensure balanced inventory levels across all categories to meet consistent demand and avoid stockouts. (ii) Conduct deeper analysis within each category to identify top-selling products and potential areas for improvement.</a:t>
            </a:r>
          </a:p>
        </p:txBody>
      </p:sp>
      <p:pic>
        <p:nvPicPr>
          <p:cNvPr id="5" name="Picture 4" descr="A graph of a product category&#10;&#10;Description automatically generated">
            <a:extLst>
              <a:ext uri="{FF2B5EF4-FFF2-40B4-BE49-F238E27FC236}">
                <a16:creationId xmlns:a16="http://schemas.microsoft.com/office/drawing/2014/main" id="{6B757487-F6FA-9E2F-CB13-7DFE7D25B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036" y="3671044"/>
            <a:ext cx="3935002" cy="2695476"/>
          </a:xfrm>
          <a:prstGeom prst="rect">
            <a:avLst/>
          </a:prstGeom>
        </p:spPr>
      </p:pic>
      <p:pic>
        <p:nvPicPr>
          <p:cNvPr id="6" name="Content Placeholder 5">
            <a:extLst>
              <a:ext uri="{FF2B5EF4-FFF2-40B4-BE49-F238E27FC236}">
                <a16:creationId xmlns:a16="http://schemas.microsoft.com/office/drawing/2014/main" id="{C4F69342-CDC7-FC90-E0FF-694BA1F9121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964336" y="2449980"/>
            <a:ext cx="4730719" cy="3871040"/>
          </a:xfrm>
          <a:prstGeom prst="rect">
            <a:avLst/>
          </a:prstGeom>
        </p:spPr>
      </p:pic>
    </p:spTree>
    <p:extLst>
      <p:ext uri="{BB962C8B-B14F-4D97-AF65-F5344CB8AC3E}">
        <p14:creationId xmlns:p14="http://schemas.microsoft.com/office/powerpoint/2010/main" val="3328348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EDC66A-53E2-CAB0-A2F1-4917B63DFFE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8C1AF-0535-6846-8FD7-2651B8AB7FF0}"/>
              </a:ext>
            </a:extLst>
          </p:cNvPr>
          <p:cNvSpPr>
            <a:spLocks noGrp="1"/>
          </p:cNvSpPr>
          <p:nvPr>
            <p:ph type="title"/>
          </p:nvPr>
        </p:nvSpPr>
        <p:spPr>
          <a:xfrm>
            <a:off x="804672" y="626763"/>
            <a:ext cx="5011473" cy="1551840"/>
          </a:xfrm>
        </p:spPr>
        <p:txBody>
          <a:bodyPr vert="horz" lIns="91440" tIns="45720" rIns="91440" bIns="45720" rtlCol="0" anchor="ctr">
            <a:normAutofit/>
          </a:bodyPr>
          <a:lstStyle/>
          <a:p>
            <a:pPr algn="ctr"/>
            <a:r>
              <a:rPr lang="en-US" sz="2800" b="1" dirty="0">
                <a:solidFill>
                  <a:schemeClr val="tx2"/>
                </a:solidFill>
              </a:rPr>
              <a:t>Question 7: </a:t>
            </a:r>
            <a:r>
              <a:rPr lang="en-US" sz="2800" b="1" dirty="0">
                <a:solidFill>
                  <a:schemeClr val="tx2"/>
                </a:solidFill>
                <a:effectLst/>
              </a:rPr>
              <a:t>How does the GDP affect the total sales volume?</a:t>
            </a:r>
            <a:br>
              <a:rPr lang="en-US" sz="2800" b="1" dirty="0">
                <a:solidFill>
                  <a:schemeClr val="tx2"/>
                </a:solidFill>
                <a:effectLst/>
              </a:rPr>
            </a:br>
            <a:endParaRPr lang="en-US" sz="2800" b="1" dirty="0">
              <a:solidFill>
                <a:schemeClr val="tx2"/>
              </a:solidFill>
            </a:endParaRPr>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ontent Placeholder 3">
            <a:extLst>
              <a:ext uri="{FF2B5EF4-FFF2-40B4-BE49-F238E27FC236}">
                <a16:creationId xmlns:a16="http://schemas.microsoft.com/office/drawing/2014/main" id="{7CC98D97-4174-16ED-5D8D-14B8E8C6DB6A}"/>
              </a:ext>
            </a:extLst>
          </p:cNvPr>
          <p:cNvSpPr>
            <a:spLocks noGrp="1"/>
          </p:cNvSpPr>
          <p:nvPr>
            <p:ph sz="half" idx="2"/>
          </p:nvPr>
        </p:nvSpPr>
        <p:spPr>
          <a:xfrm>
            <a:off x="6355641" y="338328"/>
            <a:ext cx="5029200" cy="2952956"/>
          </a:xfrm>
        </p:spPr>
        <p:txBody>
          <a:bodyPr vert="horz" lIns="91440" tIns="45720" rIns="91440" bIns="45720" rtlCol="0" anchor="ctr">
            <a:normAutofit/>
          </a:bodyPr>
          <a:lstStyle/>
          <a:p>
            <a:pPr>
              <a:spcAft>
                <a:spcPts val="800"/>
              </a:spcAft>
            </a:pPr>
            <a:r>
              <a:rPr lang="en-US" sz="1800" b="1" dirty="0">
                <a:solidFill>
                  <a:schemeClr val="tx2"/>
                </a:solidFill>
                <a:effectLst/>
              </a:rPr>
              <a:t>Insights: </a:t>
            </a:r>
            <a:r>
              <a:rPr lang="en-US" sz="1800" dirty="0">
                <a:solidFill>
                  <a:schemeClr val="tx2"/>
                </a:solidFill>
                <a:effectLst/>
              </a:rPr>
              <a:t>There is a potential positive correlation between GDP and sales, but with inconsistencies. Other factors likely influence sales volume alongside GDP.</a:t>
            </a:r>
          </a:p>
          <a:p>
            <a:pPr>
              <a:spcAft>
                <a:spcPts val="800"/>
              </a:spcAft>
            </a:pPr>
            <a:r>
              <a:rPr lang="en-US" sz="1800" b="1" dirty="0">
                <a:solidFill>
                  <a:schemeClr val="tx2"/>
                </a:solidFill>
                <a:effectLst/>
              </a:rPr>
              <a:t>Recommendations:</a:t>
            </a:r>
            <a:r>
              <a:rPr lang="en-US" sz="1800" dirty="0">
                <a:solidFill>
                  <a:schemeClr val="tx2"/>
                </a:solidFill>
                <a:effectLst/>
              </a:rPr>
              <a:t> GDP may influence sales, but the relationship is complex. Further analysis considering additional economic indicators and time lags is crucial for understanding the true impact.</a:t>
            </a:r>
          </a:p>
        </p:txBody>
      </p:sp>
      <p:pic>
        <p:nvPicPr>
          <p:cNvPr id="5" name="Picture 4" descr="A graph with green rectangles and a line&#10;&#10;Description automatically generated">
            <a:extLst>
              <a:ext uri="{FF2B5EF4-FFF2-40B4-BE49-F238E27FC236}">
                <a16:creationId xmlns:a16="http://schemas.microsoft.com/office/drawing/2014/main" id="{D9BAD00D-71DB-FD23-BE33-2F2CC4FED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585" y="3566716"/>
            <a:ext cx="4511256" cy="2695476"/>
          </a:xfrm>
          <a:prstGeom prst="rect">
            <a:avLst/>
          </a:prstGeom>
        </p:spPr>
      </p:pic>
      <p:pic>
        <p:nvPicPr>
          <p:cNvPr id="6" name="Content Placeholder 5">
            <a:extLst>
              <a:ext uri="{FF2B5EF4-FFF2-40B4-BE49-F238E27FC236}">
                <a16:creationId xmlns:a16="http://schemas.microsoft.com/office/drawing/2014/main" id="{E79F4F51-74F7-175B-DA0B-E89128F23C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804672" y="2178604"/>
            <a:ext cx="5158805" cy="3945871"/>
          </a:xfrm>
          <a:prstGeom prst="rect">
            <a:avLst/>
          </a:prstGeom>
        </p:spPr>
      </p:pic>
    </p:spTree>
    <p:extLst>
      <p:ext uri="{BB962C8B-B14F-4D97-AF65-F5344CB8AC3E}">
        <p14:creationId xmlns:p14="http://schemas.microsoft.com/office/powerpoint/2010/main" val="2635733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B40831-1FD7-0828-55A7-80133D8F6F19}"/>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70CB1-1D04-54D0-3DEC-66944799BEA6}"/>
              </a:ext>
            </a:extLst>
          </p:cNvPr>
          <p:cNvSpPr>
            <a:spLocks noGrp="1"/>
          </p:cNvSpPr>
          <p:nvPr>
            <p:ph type="title"/>
          </p:nvPr>
        </p:nvSpPr>
        <p:spPr>
          <a:xfrm>
            <a:off x="804673" y="436518"/>
            <a:ext cx="5011473" cy="1773936"/>
          </a:xfrm>
        </p:spPr>
        <p:txBody>
          <a:bodyPr vert="horz" lIns="91440" tIns="45720" rIns="91440" bIns="45720" rtlCol="0" anchor="ctr">
            <a:normAutofit/>
          </a:bodyPr>
          <a:lstStyle/>
          <a:p>
            <a:pPr algn="ctr"/>
            <a:r>
              <a:rPr lang="en-US" sz="2800" b="1" dirty="0">
                <a:solidFill>
                  <a:schemeClr val="tx2"/>
                </a:solidFill>
              </a:rPr>
              <a:t>Question 8: </a:t>
            </a:r>
            <a:r>
              <a:rPr lang="en-US" sz="2800" b="1" dirty="0">
                <a:solidFill>
                  <a:schemeClr val="tx2"/>
                </a:solidFill>
                <a:effectLst/>
              </a:rPr>
              <a:t>What are the top 10 best-selling product SKUs?</a:t>
            </a:r>
            <a:br>
              <a:rPr lang="en-US" sz="2800" b="1" dirty="0">
                <a:solidFill>
                  <a:schemeClr val="tx2"/>
                </a:solidFill>
                <a:effectLst/>
              </a:rPr>
            </a:br>
            <a:endParaRPr lang="en-US" sz="2800" b="1" dirty="0">
              <a:solidFill>
                <a:schemeClr val="tx2"/>
              </a:solidFill>
            </a:endParaRPr>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ontent Placeholder 3">
            <a:extLst>
              <a:ext uri="{FF2B5EF4-FFF2-40B4-BE49-F238E27FC236}">
                <a16:creationId xmlns:a16="http://schemas.microsoft.com/office/drawing/2014/main" id="{03A61E05-7C92-869B-4AD2-BBD0A4F24C29}"/>
              </a:ext>
            </a:extLst>
          </p:cNvPr>
          <p:cNvSpPr>
            <a:spLocks noGrp="1"/>
          </p:cNvSpPr>
          <p:nvPr>
            <p:ph sz="half" idx="2"/>
          </p:nvPr>
        </p:nvSpPr>
        <p:spPr>
          <a:xfrm>
            <a:off x="6355641" y="338327"/>
            <a:ext cx="5029200" cy="3043112"/>
          </a:xfrm>
        </p:spPr>
        <p:txBody>
          <a:bodyPr vert="horz" lIns="91440" tIns="45720" rIns="91440" bIns="45720" rtlCol="0" anchor="ctr">
            <a:normAutofit/>
          </a:bodyPr>
          <a:lstStyle/>
          <a:p>
            <a:pPr>
              <a:spcAft>
                <a:spcPts val="800"/>
              </a:spcAft>
            </a:pPr>
            <a:r>
              <a:rPr lang="en-US" sz="2000" b="1" dirty="0">
                <a:solidFill>
                  <a:schemeClr val="tx2"/>
                </a:solidFill>
                <a:effectLst/>
              </a:rPr>
              <a:t>Insights: </a:t>
            </a:r>
            <a:r>
              <a:rPr lang="en-US" sz="2000" dirty="0">
                <a:solidFill>
                  <a:schemeClr val="tx2"/>
                </a:solidFill>
                <a:effectLst/>
              </a:rPr>
              <a:t>(</a:t>
            </a:r>
            <a:r>
              <a:rPr lang="en-US" sz="2000" dirty="0" err="1">
                <a:solidFill>
                  <a:schemeClr val="tx2"/>
                </a:solidFill>
                <a:effectLst/>
              </a:rPr>
              <a:t>i</a:t>
            </a:r>
            <a:r>
              <a:rPr lang="en-US" sz="2000" dirty="0">
                <a:solidFill>
                  <a:schemeClr val="tx2"/>
                </a:solidFill>
                <a:effectLst/>
              </a:rPr>
              <a:t>) The </a:t>
            </a:r>
            <a:r>
              <a:rPr lang="en-US" sz="2000" dirty="0">
                <a:solidFill>
                  <a:schemeClr val="tx2"/>
                </a:solidFill>
              </a:rPr>
              <a:t>t</a:t>
            </a:r>
            <a:r>
              <a:rPr lang="en-US" sz="2000" dirty="0">
                <a:solidFill>
                  <a:schemeClr val="tx2"/>
                </a:solidFill>
                <a:effectLst/>
              </a:rPr>
              <a:t>op 10 products drive significant sales volume. (ii) Demand is concentrated among these key products.</a:t>
            </a:r>
          </a:p>
          <a:p>
            <a:pPr>
              <a:spcAft>
                <a:spcPts val="800"/>
              </a:spcAft>
            </a:pPr>
            <a:r>
              <a:rPr lang="en-US" sz="2000" b="1" dirty="0">
                <a:solidFill>
                  <a:schemeClr val="tx2"/>
                </a:solidFill>
                <a:effectLst/>
              </a:rPr>
              <a:t>Recommendations:</a:t>
            </a:r>
            <a:r>
              <a:rPr lang="en-US" sz="2000" dirty="0">
                <a:solidFill>
                  <a:schemeClr val="tx2"/>
                </a:solidFill>
                <a:effectLst/>
              </a:rPr>
              <a:t> (</a:t>
            </a:r>
            <a:r>
              <a:rPr lang="en-US" sz="2000" dirty="0" err="1">
                <a:solidFill>
                  <a:schemeClr val="tx2"/>
                </a:solidFill>
                <a:effectLst/>
              </a:rPr>
              <a:t>i</a:t>
            </a:r>
            <a:r>
              <a:rPr lang="en-US" sz="2000" dirty="0">
                <a:solidFill>
                  <a:schemeClr val="tx2"/>
                </a:solidFill>
                <a:effectLst/>
              </a:rPr>
              <a:t>) Prioritize inventory for top sellers to prevent stockouts. (ii) Closely monitor performance and address any sales declines. (iii) Optimize pricing and promotions for these products. (iv) Analyze customer feedback and reviews.</a:t>
            </a:r>
          </a:p>
        </p:txBody>
      </p:sp>
      <p:pic>
        <p:nvPicPr>
          <p:cNvPr id="6" name="Content Placeholder 5">
            <a:extLst>
              <a:ext uri="{FF2B5EF4-FFF2-40B4-BE49-F238E27FC236}">
                <a16:creationId xmlns:a16="http://schemas.microsoft.com/office/drawing/2014/main" id="{82B63D5E-B8FA-1450-624D-DEB95698A81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804673" y="2449980"/>
            <a:ext cx="4890884" cy="3858766"/>
          </a:xfrm>
          <a:prstGeom prst="rect">
            <a:avLst/>
          </a:prstGeom>
        </p:spPr>
      </p:pic>
      <p:pic>
        <p:nvPicPr>
          <p:cNvPr id="5" name="Picture 4" descr="A graph with numbers and a bar&#10;&#10;Description automatically generated">
            <a:extLst>
              <a:ext uri="{FF2B5EF4-FFF2-40B4-BE49-F238E27FC236}">
                <a16:creationId xmlns:a16="http://schemas.microsoft.com/office/drawing/2014/main" id="{E0325921-EA88-1BC7-679D-86448B549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113" y="3613270"/>
            <a:ext cx="3949415" cy="2695476"/>
          </a:xfrm>
          <a:prstGeom prst="rect">
            <a:avLst/>
          </a:prstGeom>
        </p:spPr>
      </p:pic>
    </p:spTree>
    <p:extLst>
      <p:ext uri="{BB962C8B-B14F-4D97-AF65-F5344CB8AC3E}">
        <p14:creationId xmlns:p14="http://schemas.microsoft.com/office/powerpoint/2010/main" val="2441699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7ACFFC-4198-B454-9C5A-46F155CB83D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86F1A-2B82-1407-6039-26F571D6EDFF}"/>
              </a:ext>
            </a:extLst>
          </p:cNvPr>
          <p:cNvSpPr>
            <a:spLocks noGrp="1"/>
          </p:cNvSpPr>
          <p:nvPr>
            <p:ph type="title"/>
          </p:nvPr>
        </p:nvSpPr>
        <p:spPr>
          <a:xfrm>
            <a:off x="824887" y="516298"/>
            <a:ext cx="5011473" cy="1773936"/>
          </a:xfrm>
        </p:spPr>
        <p:txBody>
          <a:bodyPr vert="horz" lIns="91440" tIns="45720" rIns="91440" bIns="45720" rtlCol="0" anchor="ctr">
            <a:normAutofit/>
          </a:bodyPr>
          <a:lstStyle/>
          <a:p>
            <a:pPr algn="ctr"/>
            <a:r>
              <a:rPr lang="en-US" sz="2500" b="1" dirty="0">
                <a:solidFill>
                  <a:schemeClr val="tx2"/>
                </a:solidFill>
              </a:rPr>
              <a:t>Question 9: </a:t>
            </a:r>
            <a:r>
              <a:rPr lang="en-US" sz="2500" b="1" dirty="0">
                <a:solidFill>
                  <a:schemeClr val="tx2"/>
                </a:solidFill>
                <a:effectLst/>
              </a:rPr>
              <a:t>How do seasonal factors influence sales quantities for different product categories?</a:t>
            </a:r>
            <a:br>
              <a:rPr lang="en-US" sz="2500" b="1" dirty="0">
                <a:solidFill>
                  <a:schemeClr val="tx2"/>
                </a:solidFill>
                <a:effectLst/>
              </a:rPr>
            </a:br>
            <a:endParaRPr lang="en-US" sz="2500" b="1" dirty="0">
              <a:solidFill>
                <a:schemeClr val="tx2"/>
              </a:solidFill>
            </a:endParaRPr>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ontent Placeholder 3">
            <a:extLst>
              <a:ext uri="{FF2B5EF4-FFF2-40B4-BE49-F238E27FC236}">
                <a16:creationId xmlns:a16="http://schemas.microsoft.com/office/drawing/2014/main" id="{0446BAF5-A8DE-9569-F3E5-D4CDA9EB510A}"/>
              </a:ext>
            </a:extLst>
          </p:cNvPr>
          <p:cNvSpPr>
            <a:spLocks noGrp="1"/>
          </p:cNvSpPr>
          <p:nvPr>
            <p:ph sz="half" idx="2"/>
          </p:nvPr>
        </p:nvSpPr>
        <p:spPr>
          <a:xfrm>
            <a:off x="6355641" y="338327"/>
            <a:ext cx="5029200" cy="2601253"/>
          </a:xfrm>
        </p:spPr>
        <p:txBody>
          <a:bodyPr vert="horz" lIns="91440" tIns="45720" rIns="91440" bIns="45720" rtlCol="0" anchor="ctr">
            <a:normAutofit/>
          </a:bodyPr>
          <a:lstStyle/>
          <a:p>
            <a:pPr>
              <a:spcAft>
                <a:spcPts val="800"/>
              </a:spcAft>
            </a:pPr>
            <a:r>
              <a:rPr lang="en-US" sz="1800" b="1" dirty="0">
                <a:solidFill>
                  <a:schemeClr val="tx2"/>
                </a:solidFill>
                <a:effectLst/>
              </a:rPr>
              <a:t>Insights: </a:t>
            </a:r>
            <a:r>
              <a:rPr lang="en-US" sz="1800" dirty="0">
                <a:solidFill>
                  <a:schemeClr val="tx2"/>
                </a:solidFill>
                <a:effectLst/>
              </a:rPr>
              <a:t>(</a:t>
            </a:r>
            <a:r>
              <a:rPr lang="en-US" sz="1800" dirty="0" err="1">
                <a:solidFill>
                  <a:schemeClr val="tx2"/>
                </a:solidFill>
                <a:effectLst/>
              </a:rPr>
              <a:t>i</a:t>
            </a:r>
            <a:r>
              <a:rPr lang="en-US" sz="1800" dirty="0">
                <a:solidFill>
                  <a:schemeClr val="tx2"/>
                </a:solidFill>
                <a:effectLst/>
              </a:rPr>
              <a:t>) Minimal seasonal impact on sales quantities across categories. (ii) Slightly </a:t>
            </a:r>
            <a:r>
              <a:rPr lang="en-US" sz="1800" dirty="0">
                <a:solidFill>
                  <a:schemeClr val="tx2"/>
                </a:solidFill>
              </a:rPr>
              <a:t>different</a:t>
            </a:r>
            <a:r>
              <a:rPr lang="en-US" sz="1800" dirty="0">
                <a:solidFill>
                  <a:schemeClr val="tx2"/>
                </a:solidFill>
                <a:effectLst/>
              </a:rPr>
              <a:t> trends for Home Appliances, Laptops, Smart phones</a:t>
            </a:r>
            <a:r>
              <a:rPr lang="en-US" sz="1800">
                <a:solidFill>
                  <a:schemeClr val="tx2"/>
                </a:solidFill>
                <a:effectLst/>
              </a:rPr>
              <a:t>. </a:t>
            </a:r>
            <a:endParaRPr lang="en-US" sz="1800" dirty="0">
              <a:solidFill>
                <a:schemeClr val="tx2"/>
              </a:solidFill>
              <a:effectLst/>
            </a:endParaRPr>
          </a:p>
          <a:p>
            <a:pPr>
              <a:spcAft>
                <a:spcPts val="800"/>
              </a:spcAft>
            </a:pPr>
            <a:r>
              <a:rPr lang="en-US" sz="1800" b="1" dirty="0">
                <a:solidFill>
                  <a:schemeClr val="tx2"/>
                </a:solidFill>
                <a:effectLst/>
              </a:rPr>
              <a:t>Recommendations:</a:t>
            </a:r>
            <a:r>
              <a:rPr lang="en-US" sz="1800" dirty="0">
                <a:solidFill>
                  <a:schemeClr val="tx2"/>
                </a:solidFill>
                <a:effectLst/>
              </a:rPr>
              <a:t> (</a:t>
            </a:r>
            <a:r>
              <a:rPr lang="en-US" sz="1800" dirty="0" err="1">
                <a:solidFill>
                  <a:schemeClr val="tx2"/>
                </a:solidFill>
                <a:effectLst/>
              </a:rPr>
              <a:t>i</a:t>
            </a:r>
            <a:r>
              <a:rPr lang="en-US" sz="1800" dirty="0">
                <a:solidFill>
                  <a:schemeClr val="tx2"/>
                </a:solidFill>
                <a:effectLst/>
              </a:rPr>
              <a:t>) Investigate specific seasons linked to trends for targeted action. (ii) Consider combined seasonal/promotional effects.</a:t>
            </a:r>
          </a:p>
        </p:txBody>
      </p:sp>
      <p:pic>
        <p:nvPicPr>
          <p:cNvPr id="5" name="Picture 4" descr="A graph showing sales and sales&#10;&#10;Description automatically generated">
            <a:extLst>
              <a:ext uri="{FF2B5EF4-FFF2-40B4-BE49-F238E27FC236}">
                <a16:creationId xmlns:a16="http://schemas.microsoft.com/office/drawing/2014/main" id="{80C14B6D-A7D6-8801-0C62-7583F4AFB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7232" y="3199876"/>
            <a:ext cx="4549327" cy="2695476"/>
          </a:xfrm>
          <a:prstGeom prst="rect">
            <a:avLst/>
          </a:prstGeom>
        </p:spPr>
      </p:pic>
      <p:pic>
        <p:nvPicPr>
          <p:cNvPr id="6" name="Content Placeholder 5">
            <a:extLst>
              <a:ext uri="{FF2B5EF4-FFF2-40B4-BE49-F238E27FC236}">
                <a16:creationId xmlns:a16="http://schemas.microsoft.com/office/drawing/2014/main" id="{DC9B34B4-C213-A2D2-489B-9BB6AF52125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741994" y="2501092"/>
            <a:ext cx="4923244" cy="3887434"/>
          </a:xfrm>
          <a:prstGeom prst="rect">
            <a:avLst/>
          </a:prstGeom>
        </p:spPr>
      </p:pic>
    </p:spTree>
    <p:extLst>
      <p:ext uri="{BB962C8B-B14F-4D97-AF65-F5344CB8AC3E}">
        <p14:creationId xmlns:p14="http://schemas.microsoft.com/office/powerpoint/2010/main" val="772185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C660AD-02D4-B912-817A-8B356D04DFC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47333-5B80-2ACF-FA0B-170C26E77B9A}"/>
              </a:ext>
            </a:extLst>
          </p:cNvPr>
          <p:cNvSpPr>
            <a:spLocks noGrp="1"/>
          </p:cNvSpPr>
          <p:nvPr>
            <p:ph type="title"/>
          </p:nvPr>
        </p:nvSpPr>
        <p:spPr>
          <a:xfrm>
            <a:off x="804672" y="751958"/>
            <a:ext cx="5011473" cy="1629164"/>
          </a:xfrm>
        </p:spPr>
        <p:txBody>
          <a:bodyPr vert="horz" lIns="91440" tIns="45720" rIns="91440" bIns="45720" rtlCol="0" anchor="ctr">
            <a:normAutofit fontScale="90000"/>
          </a:bodyPr>
          <a:lstStyle/>
          <a:p>
            <a:pPr algn="ctr"/>
            <a:r>
              <a:rPr lang="en-US" sz="2400" b="1" dirty="0">
                <a:solidFill>
                  <a:schemeClr val="tx2"/>
                </a:solidFill>
              </a:rPr>
              <a:t>Question 10: </a:t>
            </a:r>
            <a:r>
              <a:rPr lang="en-US" sz="2400" b="1" dirty="0">
                <a:solidFill>
                  <a:schemeClr val="tx2"/>
                </a:solidFill>
                <a:effectLst/>
              </a:rPr>
              <a:t>What is the average sales quantity per product category, and how many products within each category were part of a promotion?</a:t>
            </a:r>
            <a:br>
              <a:rPr lang="en-US" sz="2400" b="1" dirty="0">
                <a:solidFill>
                  <a:schemeClr val="tx2"/>
                </a:solidFill>
                <a:effectLst/>
              </a:rPr>
            </a:br>
            <a:endParaRPr lang="en-US" sz="2400" b="1" dirty="0">
              <a:solidFill>
                <a:schemeClr val="tx2"/>
              </a:solidFill>
            </a:endParaRPr>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ontent Placeholder 3">
            <a:extLst>
              <a:ext uri="{FF2B5EF4-FFF2-40B4-BE49-F238E27FC236}">
                <a16:creationId xmlns:a16="http://schemas.microsoft.com/office/drawing/2014/main" id="{11B1B49E-334E-DD90-7D42-CB9026A98B1F}"/>
              </a:ext>
            </a:extLst>
          </p:cNvPr>
          <p:cNvSpPr>
            <a:spLocks noGrp="1"/>
          </p:cNvSpPr>
          <p:nvPr>
            <p:ph sz="half" idx="2"/>
          </p:nvPr>
        </p:nvSpPr>
        <p:spPr>
          <a:xfrm>
            <a:off x="6355641" y="338328"/>
            <a:ext cx="5029200" cy="3264040"/>
          </a:xfrm>
        </p:spPr>
        <p:txBody>
          <a:bodyPr vert="horz" lIns="91440" tIns="45720" rIns="91440" bIns="45720" rtlCol="0" anchor="ctr">
            <a:normAutofit/>
          </a:bodyPr>
          <a:lstStyle/>
          <a:p>
            <a:pPr>
              <a:spcAft>
                <a:spcPts val="800"/>
              </a:spcAft>
            </a:pPr>
            <a:r>
              <a:rPr lang="en-US" sz="1800" b="1" dirty="0">
                <a:solidFill>
                  <a:schemeClr val="tx2"/>
                </a:solidFill>
                <a:effectLst/>
              </a:rPr>
              <a:t>Insights: </a:t>
            </a:r>
            <a:r>
              <a:rPr lang="en-US" sz="1800" dirty="0">
                <a:solidFill>
                  <a:schemeClr val="tx2"/>
                </a:solidFill>
                <a:effectLst/>
              </a:rPr>
              <a:t>(</a:t>
            </a:r>
            <a:r>
              <a:rPr lang="en-US" sz="1800" dirty="0" err="1">
                <a:solidFill>
                  <a:schemeClr val="tx2"/>
                </a:solidFill>
                <a:effectLst/>
              </a:rPr>
              <a:t>i</a:t>
            </a:r>
            <a:r>
              <a:rPr lang="en-US" sz="1800" dirty="0">
                <a:solidFill>
                  <a:schemeClr val="tx2"/>
                </a:solidFill>
                <a:effectLst/>
              </a:rPr>
              <a:t>) Electronics lead in average sales quantity. (ii) Promotion counts vary across categories. (iii) Home Appliances' higher sales may be linked to higher promotion count.</a:t>
            </a:r>
          </a:p>
          <a:p>
            <a:pPr>
              <a:spcAft>
                <a:spcPts val="800"/>
              </a:spcAft>
            </a:pPr>
            <a:r>
              <a:rPr lang="en-US" sz="1800" b="1" dirty="0">
                <a:solidFill>
                  <a:schemeClr val="tx2"/>
                </a:solidFill>
                <a:effectLst/>
              </a:rPr>
              <a:t>Recommendations:</a:t>
            </a:r>
            <a:r>
              <a:rPr lang="en-US" sz="1800" dirty="0">
                <a:solidFill>
                  <a:schemeClr val="tx2"/>
                </a:solidFill>
                <a:effectLst/>
              </a:rPr>
              <a:t> (</a:t>
            </a:r>
            <a:r>
              <a:rPr lang="en-US" sz="1800" dirty="0" err="1">
                <a:solidFill>
                  <a:schemeClr val="tx2"/>
                </a:solidFill>
                <a:effectLst/>
              </a:rPr>
              <a:t>i</a:t>
            </a:r>
            <a:r>
              <a:rPr lang="en-US" sz="1800" dirty="0">
                <a:solidFill>
                  <a:schemeClr val="tx2"/>
                </a:solidFill>
                <a:effectLst/>
              </a:rPr>
              <a:t>) Optimize promotion strategies based on category response. (ii) Implement targeted promotions for specific categories. (iii) Balance promotions with inventory levels.</a:t>
            </a:r>
          </a:p>
        </p:txBody>
      </p:sp>
      <p:pic>
        <p:nvPicPr>
          <p:cNvPr id="5" name="Picture 4" descr="A graph showing sales and promotion&#10;&#10;Description automatically generated">
            <a:extLst>
              <a:ext uri="{FF2B5EF4-FFF2-40B4-BE49-F238E27FC236}">
                <a16:creationId xmlns:a16="http://schemas.microsoft.com/office/drawing/2014/main" id="{7ECB20BC-2E01-10B5-AA08-E8BA711FC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641" y="3766692"/>
            <a:ext cx="4923244" cy="2695476"/>
          </a:xfrm>
          <a:prstGeom prst="rect">
            <a:avLst/>
          </a:prstGeom>
        </p:spPr>
      </p:pic>
      <p:pic>
        <p:nvPicPr>
          <p:cNvPr id="6" name="Content Placeholder 5">
            <a:extLst>
              <a:ext uri="{FF2B5EF4-FFF2-40B4-BE49-F238E27FC236}">
                <a16:creationId xmlns:a16="http://schemas.microsoft.com/office/drawing/2014/main" id="{209A3B22-3D9D-9856-A024-02B0441374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p:blipFill>
        <p:spPr>
          <a:xfrm>
            <a:off x="804672" y="2605213"/>
            <a:ext cx="4923244" cy="3856955"/>
          </a:xfrm>
          <a:prstGeom prst="rect">
            <a:avLst/>
          </a:prstGeom>
        </p:spPr>
      </p:pic>
    </p:spTree>
    <p:extLst>
      <p:ext uri="{BB962C8B-B14F-4D97-AF65-F5344CB8AC3E}">
        <p14:creationId xmlns:p14="http://schemas.microsoft.com/office/powerpoint/2010/main" val="244246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58FD8-5955-E085-3B5A-500AE2CAF48D}"/>
              </a:ext>
            </a:extLst>
          </p:cNvPr>
          <p:cNvSpPr>
            <a:spLocks noGrp="1"/>
          </p:cNvSpPr>
          <p:nvPr>
            <p:ph type="title"/>
          </p:nvPr>
        </p:nvSpPr>
        <p:spPr>
          <a:xfrm>
            <a:off x="838200" y="365126"/>
            <a:ext cx="10515600" cy="794752"/>
          </a:xfrm>
        </p:spPr>
        <p:txBody>
          <a:bodyPr/>
          <a:lstStyle/>
          <a:p>
            <a:pPr algn="ctr"/>
            <a:r>
              <a:rPr lang="en-US" b="1" dirty="0">
                <a:solidFill>
                  <a:schemeClr val="accent3">
                    <a:lumMod val="50000"/>
                  </a:schemeClr>
                </a:solidFill>
              </a:rPr>
              <a:t>Action Plans</a:t>
            </a:r>
            <a:endParaRPr lang="en-NG" b="1" dirty="0">
              <a:solidFill>
                <a:schemeClr val="accent3">
                  <a:lumMod val="50000"/>
                </a:schemeClr>
              </a:solidFill>
            </a:endParaRPr>
          </a:p>
        </p:txBody>
      </p:sp>
      <p:graphicFrame>
        <p:nvGraphicFramePr>
          <p:cNvPr id="5" name="Content Placeholder 2">
            <a:extLst>
              <a:ext uri="{FF2B5EF4-FFF2-40B4-BE49-F238E27FC236}">
                <a16:creationId xmlns:a16="http://schemas.microsoft.com/office/drawing/2014/main" id="{EEA76C46-88BD-12D0-7885-2710E685D890}"/>
              </a:ext>
            </a:extLst>
          </p:cNvPr>
          <p:cNvGraphicFramePr>
            <a:graphicFrameLocks noGrp="1"/>
          </p:cNvGraphicFramePr>
          <p:nvPr>
            <p:ph idx="1"/>
            <p:extLst>
              <p:ext uri="{D42A27DB-BD31-4B8C-83A1-F6EECF244321}">
                <p14:modId xmlns:p14="http://schemas.microsoft.com/office/powerpoint/2010/main" val="836262642"/>
              </p:ext>
            </p:extLst>
          </p:nvPr>
        </p:nvGraphicFramePr>
        <p:xfrm>
          <a:off x="838200" y="1159878"/>
          <a:ext cx="10515600" cy="5412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777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3D9DC28E-212F-A4FC-C4AC-E3DEB06A7257}"/>
              </a:ext>
            </a:extLst>
          </p:cNvPr>
          <p:cNvSpPr>
            <a:spLocks noGrp="1"/>
          </p:cNvSpPr>
          <p:nvPr>
            <p:ph type="title"/>
          </p:nvPr>
        </p:nvSpPr>
        <p:spPr>
          <a:xfrm>
            <a:off x="1179226" y="1280679"/>
            <a:ext cx="9833548" cy="1325563"/>
          </a:xfrm>
        </p:spPr>
        <p:txBody>
          <a:bodyPr anchor="b">
            <a:normAutofit/>
          </a:bodyPr>
          <a:lstStyle/>
          <a:p>
            <a:pPr algn="ctr"/>
            <a:r>
              <a:rPr lang="en-US" sz="3600" b="1" dirty="0">
                <a:solidFill>
                  <a:schemeClr val="tx2"/>
                </a:solidFill>
              </a:rPr>
              <a:t>Conclusion</a:t>
            </a:r>
            <a:endParaRPr lang="en-NG" sz="3600" b="1" dirty="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17A2D76-AA2B-29CA-C7D8-D001CFE5D2F5}"/>
              </a:ext>
            </a:extLst>
          </p:cNvPr>
          <p:cNvSpPr>
            <a:spLocks noGrp="1"/>
          </p:cNvSpPr>
          <p:nvPr>
            <p:ph idx="1"/>
          </p:nvPr>
        </p:nvSpPr>
        <p:spPr>
          <a:xfrm>
            <a:off x="1179226" y="2890979"/>
            <a:ext cx="9833548" cy="2693976"/>
          </a:xfrm>
        </p:spPr>
        <p:txBody>
          <a:bodyPr>
            <a:normAutofit/>
          </a:bodyPr>
          <a:lstStyle/>
          <a:p>
            <a:pPr marL="0" indent="0" algn="just">
              <a:buNone/>
            </a:pPr>
            <a:r>
              <a:rPr lang="en-NG" sz="20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By prioritizing key products, optimizing inventory, and leveraging data-driven insights, TT Inc. can enhance operational efficiency, improve customer satisfaction, and achieve sustainable growth.</a:t>
            </a:r>
          </a:p>
          <a:p>
            <a:pPr marL="0" indent="0" algn="just">
              <a:buNone/>
            </a:pPr>
            <a:endParaRPr lang="en-US" sz="2000" dirty="0">
              <a:solidFill>
                <a:schemeClr val="tx2"/>
              </a:solidFill>
            </a:endParaRPr>
          </a:p>
          <a:p>
            <a:pPr marL="0" indent="0">
              <a:buNone/>
            </a:pPr>
            <a:r>
              <a:rPr lang="en-US" sz="1800" i="1" dirty="0">
                <a:solidFill>
                  <a:schemeClr val="tx2"/>
                </a:solidFill>
              </a:rPr>
              <a:t>Thank you!!</a:t>
            </a:r>
            <a:endParaRPr lang="en-NG" sz="1800" i="1" dirty="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4287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7FCAA-02E9-E59B-5883-555A90C5BE1D}"/>
              </a:ext>
            </a:extLst>
          </p:cNvPr>
          <p:cNvSpPr>
            <a:spLocks noGrp="1"/>
          </p:cNvSpPr>
          <p:nvPr>
            <p:ph type="title"/>
          </p:nvPr>
        </p:nvSpPr>
        <p:spPr>
          <a:xfrm>
            <a:off x="838200" y="814769"/>
            <a:ext cx="10515600" cy="989314"/>
          </a:xfrm>
        </p:spPr>
        <p:txBody>
          <a:bodyPr>
            <a:normAutofit/>
          </a:bodyPr>
          <a:lstStyle/>
          <a:p>
            <a:pPr algn="ctr"/>
            <a:r>
              <a:rPr lang="en-US" sz="5200" b="1" dirty="0"/>
              <a:t>Table of Content</a:t>
            </a:r>
            <a:endParaRPr lang="en-NG" sz="5200" b="1" dirty="0"/>
          </a:p>
        </p:txBody>
      </p:sp>
      <p:graphicFrame>
        <p:nvGraphicFramePr>
          <p:cNvPr id="5" name="Content Placeholder 2">
            <a:extLst>
              <a:ext uri="{FF2B5EF4-FFF2-40B4-BE49-F238E27FC236}">
                <a16:creationId xmlns:a16="http://schemas.microsoft.com/office/drawing/2014/main" id="{5B311DBE-607F-CF3E-DFAF-AD5DEFF186D4}"/>
              </a:ext>
            </a:extLst>
          </p:cNvPr>
          <p:cNvGraphicFramePr>
            <a:graphicFrameLocks noGrp="1"/>
          </p:cNvGraphicFramePr>
          <p:nvPr>
            <p:ph idx="1"/>
            <p:extLst>
              <p:ext uri="{D42A27DB-BD31-4B8C-83A1-F6EECF244321}">
                <p14:modId xmlns:p14="http://schemas.microsoft.com/office/powerpoint/2010/main" val="1726743051"/>
              </p:ext>
            </p:extLst>
          </p:nvPr>
        </p:nvGraphicFramePr>
        <p:xfrm>
          <a:off x="838200" y="1690687"/>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40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0172D88-1911-668F-3FD7-95C3E5194DE6}"/>
              </a:ext>
            </a:extLst>
          </p:cNvPr>
          <p:cNvSpPr>
            <a:spLocks noGrp="1"/>
          </p:cNvSpPr>
          <p:nvPr>
            <p:ph type="title"/>
          </p:nvPr>
        </p:nvSpPr>
        <p:spPr>
          <a:xfrm>
            <a:off x="1179226" y="1341332"/>
            <a:ext cx="9833548" cy="1325563"/>
          </a:xfrm>
        </p:spPr>
        <p:txBody>
          <a:bodyPr anchor="b">
            <a:normAutofit/>
          </a:bodyPr>
          <a:lstStyle/>
          <a:p>
            <a:pPr algn="ctr"/>
            <a:r>
              <a:rPr lang="en-US" sz="3600" b="1" dirty="0">
                <a:solidFill>
                  <a:schemeClr val="tx2"/>
                </a:solidFill>
              </a:rPr>
              <a:t>Business Overview</a:t>
            </a:r>
            <a:endParaRPr lang="en-NG" sz="3600" b="1" dirty="0">
              <a:solidFill>
                <a:schemeClr val="tx2"/>
              </a:solidFill>
            </a:endParaRPr>
          </a:p>
        </p:txBody>
      </p:sp>
      <p:grpSp>
        <p:nvGrpSpPr>
          <p:cNvPr id="25" name="Group 24">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6" name="Freeform: Shape 25">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A58109E-0353-DD18-7352-2FF842503D1B}"/>
              </a:ext>
            </a:extLst>
          </p:cNvPr>
          <p:cNvSpPr>
            <a:spLocks noGrp="1"/>
          </p:cNvSpPr>
          <p:nvPr>
            <p:ph idx="1"/>
          </p:nvPr>
        </p:nvSpPr>
        <p:spPr>
          <a:xfrm>
            <a:off x="1178564" y="2861033"/>
            <a:ext cx="9833548" cy="2655635"/>
          </a:xfrm>
        </p:spPr>
        <p:txBody>
          <a:bodyPr>
            <a:normAutofit/>
          </a:bodyPr>
          <a:lstStyle/>
          <a:p>
            <a:pPr marL="0" indent="0" algn="just">
              <a:buNone/>
            </a:pPr>
            <a:r>
              <a:rPr lang="en-US" sz="2000" dirty="0">
                <a:solidFill>
                  <a:schemeClr val="tx2"/>
                </a:solidFill>
              </a:rPr>
              <a:t>T.T Inc. is a leading company known for its innovative consumer electronics. They make a wide range of products, from home appliances, electronics to laptops. As T.T Inc. grows, it's really important to manage their inventory well to stay profitable and keep customers happy. This presentation looks at key data insights from T.T Inc.'s sales and inventory records. These insights will help create a strong inventory plan for the next year.</a:t>
            </a:r>
            <a:endParaRPr lang="en-NG" sz="2000" dirty="0">
              <a:solidFill>
                <a:schemeClr val="tx2"/>
              </a:solidFill>
            </a:endParaRPr>
          </a:p>
        </p:txBody>
      </p:sp>
      <p:grpSp>
        <p:nvGrpSpPr>
          <p:cNvPr id="31" name="Group 30">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973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75000"/>
            <a:alpha val="11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B95862-C0F9-8037-7013-C75E735CEDD7}"/>
              </a:ext>
            </a:extLst>
          </p:cNvPr>
          <p:cNvSpPr>
            <a:spLocks noGrp="1"/>
          </p:cNvSpPr>
          <p:nvPr>
            <p:ph type="body" idx="1"/>
          </p:nvPr>
        </p:nvSpPr>
        <p:spPr>
          <a:xfrm>
            <a:off x="839788" y="576519"/>
            <a:ext cx="5157787" cy="546536"/>
          </a:xfrm>
        </p:spPr>
        <p:txBody>
          <a:bodyPr>
            <a:normAutofit/>
          </a:bodyPr>
          <a:lstStyle/>
          <a:p>
            <a:pPr algn="ctr"/>
            <a:r>
              <a:rPr lang="en-US" sz="2800" dirty="0">
                <a:solidFill>
                  <a:schemeClr val="accent3">
                    <a:lumMod val="50000"/>
                  </a:schemeClr>
                </a:solidFill>
              </a:rPr>
              <a:t>Business Problems</a:t>
            </a:r>
            <a:endParaRPr lang="en-NG" sz="2800" dirty="0">
              <a:solidFill>
                <a:schemeClr val="accent3">
                  <a:lumMod val="50000"/>
                </a:schemeClr>
              </a:solidFill>
            </a:endParaRPr>
          </a:p>
        </p:txBody>
      </p:sp>
      <p:sp>
        <p:nvSpPr>
          <p:cNvPr id="4" name="Content Placeholder 3">
            <a:extLst>
              <a:ext uri="{FF2B5EF4-FFF2-40B4-BE49-F238E27FC236}">
                <a16:creationId xmlns:a16="http://schemas.microsoft.com/office/drawing/2014/main" id="{CF3B955C-E40D-BF82-0434-F344C57AA270}"/>
              </a:ext>
            </a:extLst>
          </p:cNvPr>
          <p:cNvSpPr>
            <a:spLocks noGrp="1"/>
          </p:cNvSpPr>
          <p:nvPr>
            <p:ph sz="half" idx="2"/>
          </p:nvPr>
        </p:nvSpPr>
        <p:spPr>
          <a:xfrm>
            <a:off x="839788" y="1411490"/>
            <a:ext cx="5157787" cy="5155007"/>
          </a:xfrm>
        </p:spPr>
        <p:txBody>
          <a:bodyPr>
            <a:normAutofit/>
          </a:bodyPr>
          <a:lstStyle/>
          <a:p>
            <a:r>
              <a:rPr lang="en-US" sz="2000" b="1" dirty="0">
                <a:solidFill>
                  <a:schemeClr val="accent3">
                    <a:lumMod val="50000"/>
                  </a:schemeClr>
                </a:solidFill>
              </a:rPr>
              <a:t>Too Much or Too Little Stock: </a:t>
            </a:r>
            <a:r>
              <a:rPr lang="en-US" sz="2000" dirty="0"/>
              <a:t>T.T Inc. sometimes has too much inventory (which costs money to store) or not enough inventory (which means missed sales and unhappy customers).</a:t>
            </a:r>
          </a:p>
          <a:p>
            <a:r>
              <a:rPr lang="en-US" sz="2000" b="1" dirty="0">
                <a:solidFill>
                  <a:schemeClr val="accent3">
                    <a:lumMod val="50000"/>
                  </a:schemeClr>
                </a:solidFill>
              </a:rPr>
              <a:t>Predicting What Customers Want: </a:t>
            </a:r>
            <a:r>
              <a:rPr lang="en-US" sz="2000" dirty="0"/>
              <a:t>It's hard for T.T Inc. to know exactly what customers will buy, especially because of seasonal trends and the economy. This makes it difficult to plan inventory.</a:t>
            </a:r>
          </a:p>
          <a:p>
            <a:r>
              <a:rPr lang="en-US" sz="2000" b="1" dirty="0">
                <a:solidFill>
                  <a:schemeClr val="accent3">
                    <a:lumMod val="50000"/>
                  </a:schemeClr>
                </a:solidFill>
              </a:rPr>
              <a:t>Efficient Operations: </a:t>
            </a:r>
            <a:r>
              <a:rPr lang="en-US" sz="2000" dirty="0"/>
              <a:t>T.T Inc. wants to make its inventory processes smoother and more efficient to save money and resources.</a:t>
            </a:r>
            <a:endParaRPr lang="en-NG" sz="2000" dirty="0"/>
          </a:p>
        </p:txBody>
      </p:sp>
      <p:sp>
        <p:nvSpPr>
          <p:cNvPr id="5" name="Text Placeholder 4">
            <a:extLst>
              <a:ext uri="{FF2B5EF4-FFF2-40B4-BE49-F238E27FC236}">
                <a16:creationId xmlns:a16="http://schemas.microsoft.com/office/drawing/2014/main" id="{135B6C35-0E44-B10E-415C-7C35F6BADA00}"/>
              </a:ext>
            </a:extLst>
          </p:cNvPr>
          <p:cNvSpPr>
            <a:spLocks noGrp="1"/>
          </p:cNvSpPr>
          <p:nvPr>
            <p:ph type="body" sz="quarter" idx="3"/>
          </p:nvPr>
        </p:nvSpPr>
        <p:spPr>
          <a:xfrm>
            <a:off x="6169024" y="576519"/>
            <a:ext cx="5183188" cy="546536"/>
          </a:xfrm>
        </p:spPr>
        <p:txBody>
          <a:bodyPr>
            <a:normAutofit/>
          </a:bodyPr>
          <a:lstStyle/>
          <a:p>
            <a:pPr algn="ctr"/>
            <a:r>
              <a:rPr lang="en-US" sz="2800" dirty="0">
                <a:solidFill>
                  <a:schemeClr val="accent3">
                    <a:lumMod val="50000"/>
                  </a:schemeClr>
                </a:solidFill>
              </a:rPr>
              <a:t>Objectives of this Analysis</a:t>
            </a:r>
          </a:p>
        </p:txBody>
      </p:sp>
      <p:sp>
        <p:nvSpPr>
          <p:cNvPr id="6" name="Content Placeholder 5">
            <a:extLst>
              <a:ext uri="{FF2B5EF4-FFF2-40B4-BE49-F238E27FC236}">
                <a16:creationId xmlns:a16="http://schemas.microsoft.com/office/drawing/2014/main" id="{EDF35737-90D4-2BD9-FFEA-67B790A2BDC1}"/>
              </a:ext>
            </a:extLst>
          </p:cNvPr>
          <p:cNvSpPr>
            <a:spLocks noGrp="1"/>
          </p:cNvSpPr>
          <p:nvPr>
            <p:ph sz="quarter" idx="4"/>
          </p:nvPr>
        </p:nvSpPr>
        <p:spPr>
          <a:xfrm>
            <a:off x="6172200" y="1411490"/>
            <a:ext cx="5183188" cy="4778173"/>
          </a:xfrm>
        </p:spPr>
        <p:txBody>
          <a:bodyPr>
            <a:normAutofit/>
          </a:bodyPr>
          <a:lstStyle/>
          <a:p>
            <a:r>
              <a:rPr lang="en-US" sz="1900" b="1" dirty="0">
                <a:solidFill>
                  <a:schemeClr val="accent3">
                    <a:lumMod val="50000"/>
                  </a:schemeClr>
                </a:solidFill>
              </a:rPr>
              <a:t>Find the Right Amount of Inventory: </a:t>
            </a:r>
            <a:r>
              <a:rPr lang="en-US" sz="1900" dirty="0"/>
              <a:t>Develop data-driven ways to avoid having too much or too little stock.</a:t>
            </a:r>
          </a:p>
          <a:p>
            <a:r>
              <a:rPr lang="en-US" sz="1900" b="1" dirty="0">
                <a:solidFill>
                  <a:schemeClr val="accent3">
                    <a:lumMod val="50000"/>
                  </a:schemeClr>
                </a:solidFill>
              </a:rPr>
              <a:t>Understand Sales Trends: </a:t>
            </a:r>
            <a:r>
              <a:rPr lang="en-US" sz="1900" dirty="0"/>
              <a:t>Figure out seasonal patterns and what's popular for different products to better predict demand.</a:t>
            </a:r>
          </a:p>
          <a:p>
            <a:r>
              <a:rPr lang="en-US" sz="1900" b="1" dirty="0">
                <a:solidFill>
                  <a:schemeClr val="accent3">
                    <a:lumMod val="50000"/>
                  </a:schemeClr>
                </a:solidFill>
              </a:rPr>
              <a:t>Make Sure Products Are Available: </a:t>
            </a:r>
            <a:r>
              <a:rPr lang="en-US" sz="1900" dirty="0"/>
              <a:t>Keep enough stock on hand so customers can always find what they need.</a:t>
            </a:r>
          </a:p>
          <a:p>
            <a:r>
              <a:rPr lang="en-US" sz="1900" b="1" dirty="0">
                <a:solidFill>
                  <a:schemeClr val="accent3">
                    <a:lumMod val="50000"/>
                  </a:schemeClr>
                </a:solidFill>
              </a:rPr>
              <a:t>Improve Inventory Management: </a:t>
            </a:r>
            <a:r>
              <a:rPr lang="en-US" sz="1900" dirty="0"/>
              <a:t>Make inventory processes more efficient to cut costs and use resources wisely.</a:t>
            </a:r>
          </a:p>
          <a:p>
            <a:r>
              <a:rPr lang="en-US" sz="1900" dirty="0"/>
              <a:t>Use these data insights to help T.T Inc. create a better supply chain strategy for next year.</a:t>
            </a:r>
            <a:endParaRPr lang="en-NG" sz="1900" dirty="0"/>
          </a:p>
        </p:txBody>
      </p:sp>
    </p:spTree>
    <p:extLst>
      <p:ext uri="{BB962C8B-B14F-4D97-AF65-F5344CB8AC3E}">
        <p14:creationId xmlns:p14="http://schemas.microsoft.com/office/powerpoint/2010/main" val="1100716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EC543AA9-0063-A7D8-5A71-28432593670C}"/>
              </a:ext>
            </a:extLst>
          </p:cNvPr>
          <p:cNvPicPr>
            <a:picLocks noChangeAspect="1"/>
          </p:cNvPicPr>
          <p:nvPr/>
        </p:nvPicPr>
        <p:blipFill>
          <a:blip r:embed="rId2">
            <a:alphaModFix amt="50000"/>
          </a:blip>
          <a:srcRect t="5981" b="9750"/>
          <a:stretch/>
        </p:blipFill>
        <p:spPr>
          <a:xfrm>
            <a:off x="20" y="-1"/>
            <a:ext cx="12191980" cy="6857999"/>
          </a:xfrm>
          <a:prstGeom prst="rect">
            <a:avLst/>
          </a:prstGeom>
        </p:spPr>
      </p:pic>
      <p:sp>
        <p:nvSpPr>
          <p:cNvPr id="2" name="Title 1">
            <a:extLst>
              <a:ext uri="{FF2B5EF4-FFF2-40B4-BE49-F238E27FC236}">
                <a16:creationId xmlns:a16="http://schemas.microsoft.com/office/drawing/2014/main" id="{9CE72053-8530-90DB-04D5-57F611B6D046}"/>
              </a:ext>
            </a:extLst>
          </p:cNvPr>
          <p:cNvSpPr>
            <a:spLocks noGrp="1"/>
          </p:cNvSpPr>
          <p:nvPr>
            <p:ph type="title"/>
          </p:nvPr>
        </p:nvSpPr>
        <p:spPr>
          <a:xfrm>
            <a:off x="1462631" y="1864929"/>
            <a:ext cx="9144000" cy="2900518"/>
          </a:xfrm>
        </p:spPr>
        <p:txBody>
          <a:bodyPr vert="horz" lIns="91440" tIns="45720" rIns="91440" bIns="45720" rtlCol="0" anchor="b">
            <a:normAutofit/>
          </a:bodyPr>
          <a:lstStyle/>
          <a:p>
            <a:pPr algn="ctr"/>
            <a:r>
              <a:rPr lang="en-US" sz="5100" dirty="0">
                <a:solidFill>
                  <a:srgbClr val="FFFFFF"/>
                </a:solidFill>
              </a:rPr>
              <a:t>Data Analysis &amp; Findings : SQL Queries, Insights &amp; Recommendations</a:t>
            </a:r>
            <a:br>
              <a:rPr lang="en-US" sz="5100" dirty="0">
                <a:solidFill>
                  <a:srgbClr val="FFFFFF"/>
                </a:solidFill>
              </a:rPr>
            </a:br>
            <a:endParaRPr lang="en-US" sz="5100" dirty="0">
              <a:solidFill>
                <a:srgbClr val="FFFFFF"/>
              </a:solidFill>
            </a:endParaRPr>
          </a:p>
        </p:txBody>
      </p:sp>
    </p:spTree>
    <p:extLst>
      <p:ext uri="{BB962C8B-B14F-4D97-AF65-F5344CB8AC3E}">
        <p14:creationId xmlns:p14="http://schemas.microsoft.com/office/powerpoint/2010/main" val="11057606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06FA5-6B85-DADF-1AFA-11E0A0E0A3C8}"/>
              </a:ext>
            </a:extLst>
          </p:cNvPr>
          <p:cNvSpPr>
            <a:spLocks noGrp="1"/>
          </p:cNvSpPr>
          <p:nvPr>
            <p:ph type="title"/>
          </p:nvPr>
        </p:nvSpPr>
        <p:spPr>
          <a:xfrm>
            <a:off x="509840" y="800070"/>
            <a:ext cx="5240187" cy="1454051"/>
          </a:xfrm>
        </p:spPr>
        <p:txBody>
          <a:bodyPr vert="horz" lIns="91440" tIns="45720" rIns="91440" bIns="45720" rtlCol="0" anchor="b">
            <a:normAutofit/>
          </a:bodyPr>
          <a:lstStyle/>
          <a:p>
            <a:pPr algn="ctr"/>
            <a:r>
              <a:rPr lang="en-US" sz="3300" b="1" dirty="0">
                <a:solidFill>
                  <a:schemeClr val="tx2"/>
                </a:solidFill>
              </a:rPr>
              <a:t>Question 1: What is the total number of units sold per product SKU?</a:t>
            </a:r>
          </a:p>
        </p:txBody>
      </p:sp>
      <p:grpSp>
        <p:nvGrpSpPr>
          <p:cNvPr id="19" name="Group 18">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20" name="Freeform: Shape 19">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1D01A129-75BC-E737-2E6B-49F53EF1D0E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7123321" y="451943"/>
            <a:ext cx="4125639" cy="2276103"/>
          </a:xfrm>
          <a:prstGeom prst="rect">
            <a:avLst/>
          </a:prstGeom>
        </p:spPr>
      </p:pic>
      <p:sp>
        <p:nvSpPr>
          <p:cNvPr id="4" name="Content Placeholder 3">
            <a:extLst>
              <a:ext uri="{FF2B5EF4-FFF2-40B4-BE49-F238E27FC236}">
                <a16:creationId xmlns:a16="http://schemas.microsoft.com/office/drawing/2014/main" id="{DD11500E-4223-CB79-5DA0-A1D1B9139AFF}"/>
              </a:ext>
            </a:extLst>
          </p:cNvPr>
          <p:cNvSpPr>
            <a:spLocks noGrp="1"/>
          </p:cNvSpPr>
          <p:nvPr>
            <p:ph sz="half" idx="2"/>
          </p:nvPr>
        </p:nvSpPr>
        <p:spPr>
          <a:xfrm>
            <a:off x="804672" y="2421682"/>
            <a:ext cx="4650524" cy="3905475"/>
          </a:xfrm>
        </p:spPr>
        <p:txBody>
          <a:bodyPr vert="horz" lIns="91440" tIns="45720" rIns="91440" bIns="45720" rtlCol="0" anchor="ctr">
            <a:normAutofit/>
          </a:bodyPr>
          <a:lstStyle/>
          <a:p>
            <a:pPr>
              <a:spcAft>
                <a:spcPts val="800"/>
              </a:spcAft>
            </a:pPr>
            <a:r>
              <a:rPr lang="en-US" sz="1800" b="1" dirty="0">
                <a:solidFill>
                  <a:schemeClr val="tx2"/>
                </a:solidFill>
                <a:effectLst/>
              </a:rPr>
              <a:t>Insights:</a:t>
            </a:r>
            <a:r>
              <a:rPr lang="en-US" sz="1800" dirty="0">
                <a:solidFill>
                  <a:schemeClr val="tx2"/>
                </a:solidFill>
                <a:effectLst/>
              </a:rPr>
              <a:t> (</a:t>
            </a:r>
            <a:r>
              <a:rPr lang="en-US" sz="1800" dirty="0" err="1">
                <a:solidFill>
                  <a:schemeClr val="tx2"/>
                </a:solidFill>
                <a:effectLst/>
              </a:rPr>
              <a:t>i</a:t>
            </a:r>
            <a:r>
              <a:rPr lang="en-US" sz="1800" dirty="0">
                <a:solidFill>
                  <a:schemeClr val="tx2"/>
                </a:solidFill>
                <a:effectLst/>
              </a:rPr>
              <a:t>) </a:t>
            </a:r>
            <a:r>
              <a:rPr lang="en-US" sz="1800" b="1" dirty="0">
                <a:solidFill>
                  <a:schemeClr val="tx2"/>
                </a:solidFill>
                <a:effectLst/>
              </a:rPr>
              <a:t>Big Sales Differences:</a:t>
            </a:r>
            <a:r>
              <a:rPr lang="en-US" sz="1800" dirty="0">
                <a:solidFill>
                  <a:schemeClr val="tx2"/>
                </a:solidFill>
                <a:effectLst/>
              </a:rPr>
              <a:t> Some products sell a lot, others barely at all. This indicates that some products are incredibly popular while some are not doing well at all(ii) </a:t>
            </a:r>
            <a:r>
              <a:rPr lang="en-US" sz="1800" b="1" dirty="0">
                <a:solidFill>
                  <a:schemeClr val="tx2"/>
                </a:solidFill>
                <a:effectLst/>
              </a:rPr>
              <a:t>Many Low Sellers:</a:t>
            </a:r>
            <a:r>
              <a:rPr lang="en-US" sz="1800" dirty="0">
                <a:solidFill>
                  <a:schemeClr val="tx2"/>
                </a:solidFill>
                <a:effectLst/>
              </a:rPr>
              <a:t> Lots of products have very low sales.</a:t>
            </a:r>
          </a:p>
          <a:p>
            <a:pPr>
              <a:spcAft>
                <a:spcPts val="800"/>
              </a:spcAft>
            </a:pPr>
            <a:r>
              <a:rPr lang="en-US" sz="1800" b="1" dirty="0">
                <a:solidFill>
                  <a:schemeClr val="tx2"/>
                </a:solidFill>
                <a:effectLst/>
              </a:rPr>
              <a:t>Recommendations:</a:t>
            </a:r>
            <a:r>
              <a:rPr lang="en-US" sz="1800" dirty="0">
                <a:solidFill>
                  <a:schemeClr val="tx2"/>
                </a:solidFill>
                <a:effectLst/>
              </a:rPr>
              <a:t> (</a:t>
            </a:r>
            <a:r>
              <a:rPr lang="en-US" sz="1800" dirty="0" err="1">
                <a:solidFill>
                  <a:schemeClr val="tx2"/>
                </a:solidFill>
                <a:effectLst/>
              </a:rPr>
              <a:t>i</a:t>
            </a:r>
            <a:r>
              <a:rPr lang="en-US" sz="1800" dirty="0">
                <a:solidFill>
                  <a:schemeClr val="tx2"/>
                </a:solidFill>
                <a:effectLst/>
              </a:rPr>
              <a:t>)  </a:t>
            </a:r>
            <a:r>
              <a:rPr lang="en-US" sz="1800" b="1" dirty="0">
                <a:solidFill>
                  <a:schemeClr val="tx2"/>
                </a:solidFill>
                <a:effectLst/>
              </a:rPr>
              <a:t>Review Products:</a:t>
            </a:r>
            <a:r>
              <a:rPr lang="en-US" sz="1800" dirty="0">
                <a:solidFill>
                  <a:schemeClr val="tx2"/>
                </a:solidFill>
                <a:effectLst/>
              </a:rPr>
              <a:t> Look at the low sellers and consider stopping some. (ii) </a:t>
            </a:r>
            <a:r>
              <a:rPr lang="en-US" sz="1800" b="1" dirty="0">
                <a:solidFill>
                  <a:schemeClr val="tx2"/>
                </a:solidFill>
                <a:effectLst/>
              </a:rPr>
              <a:t>Group Inventory:</a:t>
            </a:r>
            <a:r>
              <a:rPr lang="en-US" sz="1800" dirty="0">
                <a:solidFill>
                  <a:schemeClr val="tx2"/>
                </a:solidFill>
                <a:effectLst/>
              </a:rPr>
              <a:t> Use A, B, C groups to manage inventory. (iii) </a:t>
            </a:r>
            <a:r>
              <a:rPr lang="en-US" sz="1800" b="1" dirty="0">
                <a:solidFill>
                  <a:schemeClr val="tx2"/>
                </a:solidFill>
                <a:effectLst/>
              </a:rPr>
              <a:t>Check Stock:</a:t>
            </a:r>
            <a:r>
              <a:rPr lang="en-US" sz="1800" dirty="0">
                <a:solidFill>
                  <a:schemeClr val="tx2"/>
                </a:solidFill>
                <a:effectLst/>
              </a:rPr>
              <a:t> Make sure there's enough of the top sellers.</a:t>
            </a:r>
          </a:p>
        </p:txBody>
      </p:sp>
      <p:pic>
        <p:nvPicPr>
          <p:cNvPr id="8" name="Picture 7" descr="A green bar graph with numbers and text&#10;&#10;Description automatically generated">
            <a:extLst>
              <a:ext uri="{FF2B5EF4-FFF2-40B4-BE49-F238E27FC236}">
                <a16:creationId xmlns:a16="http://schemas.microsoft.com/office/drawing/2014/main" id="{183388B9-79E7-A839-2C85-5EF765D83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203" y="2855236"/>
            <a:ext cx="3579938" cy="1906317"/>
          </a:xfrm>
          <a:prstGeom prst="rect">
            <a:avLst/>
          </a:prstGeom>
        </p:spPr>
      </p:pic>
      <p:pic>
        <p:nvPicPr>
          <p:cNvPr id="12" name="Picture 11" descr="A graph of sales&#10;&#10;Description automatically generated">
            <a:extLst>
              <a:ext uri="{FF2B5EF4-FFF2-40B4-BE49-F238E27FC236}">
                <a16:creationId xmlns:a16="http://schemas.microsoft.com/office/drawing/2014/main" id="{C745791E-CA4D-80DA-77C5-1547D3BD4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868" y="4824493"/>
            <a:ext cx="3683704" cy="1906317"/>
          </a:xfrm>
          <a:prstGeom prst="rect">
            <a:avLst/>
          </a:prstGeom>
        </p:spPr>
      </p:pic>
    </p:spTree>
    <p:extLst>
      <p:ext uri="{BB962C8B-B14F-4D97-AF65-F5344CB8AC3E}">
        <p14:creationId xmlns:p14="http://schemas.microsoft.com/office/powerpoint/2010/main" val="3350257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44EF55-A23A-F4CD-72CE-6A7DADECAC5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68C0D-BA59-5501-1646-B6856853BF93}"/>
              </a:ext>
            </a:extLst>
          </p:cNvPr>
          <p:cNvSpPr>
            <a:spLocks noGrp="1"/>
          </p:cNvSpPr>
          <p:nvPr>
            <p:ph type="title"/>
          </p:nvPr>
        </p:nvSpPr>
        <p:spPr>
          <a:xfrm>
            <a:off x="804672" y="338328"/>
            <a:ext cx="5011473" cy="1773936"/>
          </a:xfrm>
        </p:spPr>
        <p:txBody>
          <a:bodyPr vert="horz" lIns="91440" tIns="45720" rIns="91440" bIns="45720" rtlCol="0" anchor="ctr">
            <a:normAutofit/>
          </a:bodyPr>
          <a:lstStyle/>
          <a:p>
            <a:pPr algn="ctr"/>
            <a:r>
              <a:rPr lang="en-US" sz="2800" b="1" dirty="0">
                <a:solidFill>
                  <a:schemeClr val="tx2"/>
                </a:solidFill>
              </a:rPr>
              <a:t>Question 2: Which product category had the highest sales volume last month?</a:t>
            </a:r>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ontent Placeholder 3">
            <a:extLst>
              <a:ext uri="{FF2B5EF4-FFF2-40B4-BE49-F238E27FC236}">
                <a16:creationId xmlns:a16="http://schemas.microsoft.com/office/drawing/2014/main" id="{C7C2C9BA-0429-0D70-9C79-C62565DCEF99}"/>
              </a:ext>
            </a:extLst>
          </p:cNvPr>
          <p:cNvSpPr>
            <a:spLocks noGrp="1"/>
          </p:cNvSpPr>
          <p:nvPr>
            <p:ph sz="half" idx="2"/>
          </p:nvPr>
        </p:nvSpPr>
        <p:spPr>
          <a:xfrm>
            <a:off x="6355641" y="338327"/>
            <a:ext cx="5029200" cy="3090673"/>
          </a:xfrm>
        </p:spPr>
        <p:txBody>
          <a:bodyPr vert="horz" lIns="91440" tIns="45720" rIns="91440" bIns="45720" rtlCol="0" anchor="ctr">
            <a:normAutofit fontScale="92500" lnSpcReduction="10000"/>
          </a:bodyPr>
          <a:lstStyle/>
          <a:p>
            <a:pPr>
              <a:spcAft>
                <a:spcPts val="800"/>
              </a:spcAft>
            </a:pPr>
            <a:r>
              <a:rPr lang="en-US" sz="1800" b="1" dirty="0">
                <a:solidFill>
                  <a:schemeClr val="tx2"/>
                </a:solidFill>
                <a:effectLst/>
              </a:rPr>
              <a:t>Insights: </a:t>
            </a:r>
            <a:r>
              <a:rPr lang="en-US" sz="1800" dirty="0">
                <a:solidFill>
                  <a:schemeClr val="tx2"/>
                </a:solidFill>
                <a:effectLst/>
              </a:rPr>
              <a:t>Electronics are the top seller in November, likely due to seasonal shopping events such as black Friday, cyber </a:t>
            </a:r>
            <a:r>
              <a:rPr lang="en-US" sz="1800" dirty="0" err="1">
                <a:solidFill>
                  <a:schemeClr val="tx2"/>
                </a:solidFill>
                <a:effectLst/>
              </a:rPr>
              <a:t>monday</a:t>
            </a:r>
            <a:r>
              <a:rPr lang="en-US" sz="1800" dirty="0">
                <a:solidFill>
                  <a:schemeClr val="tx2"/>
                </a:solidFill>
                <a:effectLst/>
              </a:rPr>
              <a:t>. This category is a key revenue driver for T.T Inc.</a:t>
            </a:r>
          </a:p>
          <a:p>
            <a:pPr>
              <a:spcAft>
                <a:spcPts val="800"/>
              </a:spcAft>
            </a:pPr>
            <a:r>
              <a:rPr lang="en-US" sz="1800" b="1" dirty="0">
                <a:solidFill>
                  <a:schemeClr val="tx2"/>
                </a:solidFill>
                <a:effectLst/>
              </a:rPr>
              <a:t>Recommendations:</a:t>
            </a:r>
            <a:r>
              <a:rPr lang="en-US" sz="1800" dirty="0">
                <a:solidFill>
                  <a:schemeClr val="tx2"/>
                </a:solidFill>
                <a:effectLst/>
              </a:rPr>
              <a:t> (</a:t>
            </a:r>
            <a:r>
              <a:rPr lang="en-US" sz="1800" dirty="0" err="1">
                <a:solidFill>
                  <a:schemeClr val="tx2"/>
                </a:solidFill>
                <a:effectLst/>
              </a:rPr>
              <a:t>i</a:t>
            </a:r>
            <a:r>
              <a:rPr lang="en-US" sz="1800" dirty="0">
                <a:solidFill>
                  <a:schemeClr val="tx2"/>
                </a:solidFill>
                <a:effectLst/>
              </a:rPr>
              <a:t>) Ensure sufficient electronics inventory to meet peak November demand. (ii) Run targeted promotions for electronics during November. (iii) </a:t>
            </a:r>
            <a:r>
              <a:rPr lang="en-US" sz="1800" dirty="0" err="1">
                <a:solidFill>
                  <a:schemeClr val="tx2"/>
                </a:solidFill>
                <a:effectLst/>
              </a:rPr>
              <a:t>Analyse</a:t>
            </a:r>
            <a:r>
              <a:rPr lang="en-US" sz="1800" dirty="0">
                <a:solidFill>
                  <a:schemeClr val="tx2"/>
                </a:solidFill>
                <a:effectLst/>
              </a:rPr>
              <a:t> top-selling electronics subcategories for focused efforts. (iv) Investigate performance of other categories in November. (v) Compare November sales to past data for trend analysis.</a:t>
            </a:r>
          </a:p>
        </p:txBody>
      </p:sp>
      <p:pic>
        <p:nvPicPr>
          <p:cNvPr id="6" name="Content Placeholder 5">
            <a:extLst>
              <a:ext uri="{FF2B5EF4-FFF2-40B4-BE49-F238E27FC236}">
                <a16:creationId xmlns:a16="http://schemas.microsoft.com/office/drawing/2014/main" id="{4B2E720A-05E3-FC81-674A-8F64A869908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935586" y="2325890"/>
            <a:ext cx="4577618" cy="4028356"/>
          </a:xfrm>
          <a:prstGeom prst="rect">
            <a:avLst/>
          </a:prstGeom>
        </p:spPr>
      </p:pic>
      <p:pic>
        <p:nvPicPr>
          <p:cNvPr id="5" name="Picture 4" descr="A pie chart with text&#10;&#10;Description automatically generated">
            <a:extLst>
              <a:ext uri="{FF2B5EF4-FFF2-40B4-BE49-F238E27FC236}">
                <a16:creationId xmlns:a16="http://schemas.microsoft.com/office/drawing/2014/main" id="{63D4B7DC-F66A-6987-67C3-53EA0E403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797" y="3658770"/>
            <a:ext cx="4382888" cy="2695476"/>
          </a:xfrm>
          <a:prstGeom prst="rect">
            <a:avLst/>
          </a:prstGeom>
        </p:spPr>
      </p:pic>
    </p:spTree>
    <p:extLst>
      <p:ext uri="{BB962C8B-B14F-4D97-AF65-F5344CB8AC3E}">
        <p14:creationId xmlns:p14="http://schemas.microsoft.com/office/powerpoint/2010/main" val="375836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612A09-9FA6-A9E3-25AB-49B4330DD3A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5025E-8065-22F2-813F-F13373719EF7}"/>
              </a:ext>
            </a:extLst>
          </p:cNvPr>
          <p:cNvSpPr>
            <a:spLocks noGrp="1"/>
          </p:cNvSpPr>
          <p:nvPr>
            <p:ph type="title"/>
          </p:nvPr>
        </p:nvSpPr>
        <p:spPr>
          <a:xfrm>
            <a:off x="53971" y="359197"/>
            <a:ext cx="5011473" cy="1773936"/>
          </a:xfrm>
        </p:spPr>
        <p:txBody>
          <a:bodyPr vert="horz" lIns="91440" tIns="45720" rIns="91440" bIns="45720" rtlCol="0" anchor="ctr">
            <a:normAutofit/>
          </a:bodyPr>
          <a:lstStyle/>
          <a:p>
            <a:pPr algn="ctr"/>
            <a:r>
              <a:rPr lang="en-US" sz="2800" b="1" dirty="0">
                <a:solidFill>
                  <a:schemeClr val="tx2"/>
                </a:solidFill>
              </a:rPr>
              <a:t>Question 3: </a:t>
            </a:r>
            <a:r>
              <a:rPr lang="en-US" sz="2800" b="1" dirty="0">
                <a:solidFill>
                  <a:schemeClr val="tx2"/>
                </a:solidFill>
                <a:effectLst/>
              </a:rPr>
              <a:t>How does the inflation rate correlate with sales volume for a specific month?</a:t>
            </a:r>
            <a:endParaRPr lang="en-US" sz="2800" b="1" dirty="0">
              <a:solidFill>
                <a:schemeClr val="tx2"/>
              </a:solidFill>
            </a:endParaRPr>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ontent Placeholder 3">
            <a:extLst>
              <a:ext uri="{FF2B5EF4-FFF2-40B4-BE49-F238E27FC236}">
                <a16:creationId xmlns:a16="http://schemas.microsoft.com/office/drawing/2014/main" id="{8B7D8369-830B-ECF7-BDDF-3A7A2E21F38F}"/>
              </a:ext>
            </a:extLst>
          </p:cNvPr>
          <p:cNvSpPr>
            <a:spLocks noGrp="1"/>
          </p:cNvSpPr>
          <p:nvPr>
            <p:ph sz="half" idx="2"/>
          </p:nvPr>
        </p:nvSpPr>
        <p:spPr>
          <a:xfrm>
            <a:off x="6064804" y="359197"/>
            <a:ext cx="5029200" cy="2932647"/>
          </a:xfrm>
        </p:spPr>
        <p:txBody>
          <a:bodyPr vert="horz" lIns="91440" tIns="45720" rIns="91440" bIns="45720" rtlCol="0" anchor="ctr">
            <a:normAutofit/>
          </a:bodyPr>
          <a:lstStyle/>
          <a:p>
            <a:pPr>
              <a:spcAft>
                <a:spcPts val="800"/>
              </a:spcAft>
            </a:pPr>
            <a:r>
              <a:rPr lang="en-US" sz="1800" b="1" dirty="0">
                <a:solidFill>
                  <a:schemeClr val="tx2"/>
                </a:solidFill>
                <a:effectLst/>
              </a:rPr>
              <a:t>Insights: </a:t>
            </a:r>
            <a:r>
              <a:rPr lang="en-US" sz="1800" dirty="0">
                <a:solidFill>
                  <a:schemeClr val="tx2"/>
                </a:solidFill>
                <a:effectLst/>
              </a:rPr>
              <a:t>(</a:t>
            </a:r>
            <a:r>
              <a:rPr lang="en-US" sz="1800" dirty="0" err="1">
                <a:solidFill>
                  <a:schemeClr val="tx2"/>
                </a:solidFill>
                <a:effectLst/>
              </a:rPr>
              <a:t>i</a:t>
            </a:r>
            <a:r>
              <a:rPr lang="en-US" sz="1800" dirty="0">
                <a:solidFill>
                  <a:schemeClr val="tx2"/>
                </a:solidFill>
                <a:effectLst/>
              </a:rPr>
              <a:t>) No clear, consistent correlation between inflation and sales volume is immediately apparent. (ii) Other factors likely influence sales, masking any direct inflation impact.</a:t>
            </a:r>
          </a:p>
          <a:p>
            <a:pPr>
              <a:spcAft>
                <a:spcPts val="800"/>
              </a:spcAft>
            </a:pPr>
            <a:r>
              <a:rPr lang="en-US" sz="1800" b="1" dirty="0">
                <a:solidFill>
                  <a:schemeClr val="tx2"/>
                </a:solidFill>
                <a:effectLst/>
              </a:rPr>
              <a:t>Recommendations:</a:t>
            </a:r>
            <a:r>
              <a:rPr lang="en-US" sz="1800" dirty="0">
                <a:solidFill>
                  <a:schemeClr val="tx2"/>
                </a:solidFill>
                <a:effectLst/>
              </a:rPr>
              <a:t> The inflation-sales relationship requires further analysis to isolate its impact and inform accurate forecasting.</a:t>
            </a:r>
          </a:p>
        </p:txBody>
      </p:sp>
      <p:pic>
        <p:nvPicPr>
          <p:cNvPr id="6" name="Content Placeholder 5">
            <a:extLst>
              <a:ext uri="{FF2B5EF4-FFF2-40B4-BE49-F238E27FC236}">
                <a16:creationId xmlns:a16="http://schemas.microsoft.com/office/drawing/2014/main" id="{F0382A84-F3D4-7995-6C9C-AB25FB55549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368264" y="2670726"/>
            <a:ext cx="4382888" cy="3848946"/>
          </a:xfrm>
          <a:prstGeom prst="rect">
            <a:avLst/>
          </a:prstGeom>
        </p:spPr>
      </p:pic>
      <p:pic>
        <p:nvPicPr>
          <p:cNvPr id="5" name="Picture 4" descr="A graph showing the rate of a stock market&#10;&#10;Description automatically generated with medium confidence">
            <a:extLst>
              <a:ext uri="{FF2B5EF4-FFF2-40B4-BE49-F238E27FC236}">
                <a16:creationId xmlns:a16="http://schemas.microsoft.com/office/drawing/2014/main" id="{30FDB5BC-13FA-5D5C-AF4E-A88FC5895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608" y="3498040"/>
            <a:ext cx="6615592" cy="3021632"/>
          </a:xfrm>
          <a:prstGeom prst="rect">
            <a:avLst/>
          </a:prstGeom>
        </p:spPr>
      </p:pic>
    </p:spTree>
    <p:extLst>
      <p:ext uri="{BB962C8B-B14F-4D97-AF65-F5344CB8AC3E}">
        <p14:creationId xmlns:p14="http://schemas.microsoft.com/office/powerpoint/2010/main" val="121925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AC5838-1550-A165-0BD6-E886C7D6A81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E9D46-A28C-ACDC-D717-D225A766996B}"/>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a:r>
              <a:rPr lang="en-US" sz="2800" b="1" kern="1200" dirty="0">
                <a:solidFill>
                  <a:schemeClr val="tx2"/>
                </a:solidFill>
                <a:latin typeface="+mj-lt"/>
                <a:ea typeface="+mj-ea"/>
                <a:cs typeface="+mj-cs"/>
              </a:rPr>
              <a:t>Question 4: </a:t>
            </a:r>
            <a:r>
              <a:rPr lang="en-US" sz="2800" b="1" kern="1200" dirty="0">
                <a:solidFill>
                  <a:schemeClr val="tx2"/>
                </a:solidFill>
                <a:effectLst/>
                <a:latin typeface="+mj-lt"/>
                <a:ea typeface="+mj-ea"/>
                <a:cs typeface="+mj-cs"/>
              </a:rPr>
              <a:t>What is the correlation between the inflation rate and sales quantity for all products combined on a monthly basis over the last year?</a:t>
            </a:r>
            <a:endParaRPr lang="en-US" sz="2800" b="1" kern="1200" dirty="0">
              <a:solidFill>
                <a:schemeClr val="tx2"/>
              </a:solidFill>
              <a:latin typeface="+mj-lt"/>
              <a:ea typeface="+mj-ea"/>
              <a:cs typeface="+mj-cs"/>
            </a:endParaRPr>
          </a:p>
        </p:txBody>
      </p:sp>
      <p:grpSp>
        <p:nvGrpSpPr>
          <p:cNvPr id="15" name="Group 14">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6" name="Freeform: Shape 15">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D935C8BB-99D9-562B-AE15-6E96E610D22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804671" y="2681831"/>
            <a:ext cx="4954693" cy="3373214"/>
          </a:xfrm>
          <a:prstGeom prst="rect">
            <a:avLst/>
          </a:prstGeom>
        </p:spPr>
      </p:pic>
      <p:sp>
        <p:nvSpPr>
          <p:cNvPr id="4" name="Content Placeholder 3">
            <a:extLst>
              <a:ext uri="{FF2B5EF4-FFF2-40B4-BE49-F238E27FC236}">
                <a16:creationId xmlns:a16="http://schemas.microsoft.com/office/drawing/2014/main" id="{5D56281C-4C1D-C6D8-A79D-21C632563494}"/>
              </a:ext>
            </a:extLst>
          </p:cNvPr>
          <p:cNvSpPr>
            <a:spLocks noGrp="1"/>
          </p:cNvSpPr>
          <p:nvPr>
            <p:ph sz="half" idx="2"/>
          </p:nvPr>
        </p:nvSpPr>
        <p:spPr>
          <a:xfrm>
            <a:off x="6354871" y="2827419"/>
            <a:ext cx="5029200" cy="3227626"/>
          </a:xfrm>
        </p:spPr>
        <p:txBody>
          <a:bodyPr vert="horz" lIns="91440" tIns="45720" rIns="91440" bIns="45720" rtlCol="0" anchor="ctr">
            <a:normAutofit/>
          </a:bodyPr>
          <a:lstStyle/>
          <a:p>
            <a:pPr>
              <a:spcAft>
                <a:spcPts val="800"/>
              </a:spcAft>
            </a:pPr>
            <a:r>
              <a:rPr lang="en-US" sz="2000" b="1" dirty="0">
                <a:solidFill>
                  <a:schemeClr val="tx2"/>
                </a:solidFill>
                <a:effectLst/>
              </a:rPr>
              <a:t>Insights:</a:t>
            </a:r>
            <a:r>
              <a:rPr lang="en-US" sz="2000" dirty="0">
                <a:solidFill>
                  <a:schemeClr val="tx2"/>
                </a:solidFill>
                <a:effectLst/>
              </a:rPr>
              <a:t> There is no correlation between inflation and sales volume for all products over the last year.</a:t>
            </a:r>
          </a:p>
        </p:txBody>
      </p:sp>
      <p:grpSp>
        <p:nvGrpSpPr>
          <p:cNvPr id="21" name="Group 20">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2" name="Freeform: Shape 21">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15837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218</TotalTime>
  <Words>1364</Words>
  <Application>Microsoft Office PowerPoint</Application>
  <PresentationFormat>Widescreen</PresentationFormat>
  <Paragraphs>59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Calibri</vt:lpstr>
      <vt:lpstr>Office Theme</vt:lpstr>
      <vt:lpstr>Optimizing Inventory for Growth: Data-Driven Insights for T.T Inc.</vt:lpstr>
      <vt:lpstr>Table of Content</vt:lpstr>
      <vt:lpstr>Business Overview</vt:lpstr>
      <vt:lpstr>PowerPoint Presentation</vt:lpstr>
      <vt:lpstr>Data Analysis &amp; Findings : SQL Queries, Insights &amp; Recommendations </vt:lpstr>
      <vt:lpstr>Question 1: What is the total number of units sold per product SKU?</vt:lpstr>
      <vt:lpstr>Question 2: Which product category had the highest sales volume last month?</vt:lpstr>
      <vt:lpstr>Question 3: How does the inflation rate correlate with sales volume for a specific month?</vt:lpstr>
      <vt:lpstr>Question 4: What is the correlation between the inflation rate and sales quantity for all products combined on a monthly basis over the last year?</vt:lpstr>
      <vt:lpstr>Question 5: Did promotions significantly impact the sales quantity of products? </vt:lpstr>
      <vt:lpstr>Question 6: What is the average sales quantity per product category?</vt:lpstr>
      <vt:lpstr>Question 7: How does the GDP affect the total sales volume? </vt:lpstr>
      <vt:lpstr>Question 8: What are the top 10 best-selling product SKUs? </vt:lpstr>
      <vt:lpstr>Question 9: How do seasonal factors influence sales quantities for different product categories? </vt:lpstr>
      <vt:lpstr>Question 10: What is the average sales quantity per product category, and how many products within each category were part of a promotion? </vt:lpstr>
      <vt:lpstr>Action Plans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Nathalie Iredje</dc:creator>
  <cp:lastModifiedBy>Nathalie Iredje</cp:lastModifiedBy>
  <cp:revision>1</cp:revision>
  <dcterms:created xsi:type="dcterms:W3CDTF">2025-01-31T15:19:53Z</dcterms:created>
  <dcterms:modified xsi:type="dcterms:W3CDTF">2025-02-12T20:47:57Z</dcterms:modified>
</cp:coreProperties>
</file>